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  <p:sldMasterId id="2147483656" r:id="rId2"/>
    <p:sldMasterId id="2147483657" r:id="rId3"/>
    <p:sldMasterId id="2147483658" r:id="rId4"/>
    <p:sldMasterId id="2147483659" r:id="rId5"/>
    <p:sldMasterId id="2147483660" r:id="rId6"/>
    <p:sldMasterId id="2147483726" r:id="rId7"/>
  </p:sldMasterIdLst>
  <p:notesMasterIdLst>
    <p:notesMasterId r:id="rId10"/>
  </p:notesMasterIdLst>
  <p:sldIdLst>
    <p:sldId id="264" r:id="rId8"/>
    <p:sldId id="265" r:id="rId9"/>
  </p:sldIdLst>
  <p:sldSz cx="10801350" cy="19802475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508635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101727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525905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203454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543175" algn="l" defTabSz="101727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3051810" algn="l" defTabSz="101727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560445" algn="l" defTabSz="101727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4069080" algn="l" defTabSz="101727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C90044"/>
    <a:srgbClr val="F7941D"/>
    <a:srgbClr val="DED300"/>
    <a:srgbClr val="D7EE00"/>
    <a:srgbClr val="E65767"/>
    <a:srgbClr val="A67DAA"/>
    <a:srgbClr val="00ABBD"/>
    <a:srgbClr val="642566"/>
    <a:srgbClr val="54C6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29" autoAdjust="0"/>
    <p:restoredTop sz="94585" autoAdjust="0"/>
  </p:normalViewPr>
  <p:slideViewPr>
    <p:cSldViewPr snapToGrid="0">
      <p:cViewPr>
        <p:scale>
          <a:sx n="80" d="100"/>
          <a:sy n="80" d="100"/>
        </p:scale>
        <p:origin x="-762" y="2664"/>
      </p:cViewPr>
      <p:guideLst>
        <p:guide orient="horz" pos="3976"/>
        <p:guide orient="horz" pos="2310"/>
        <p:guide orient="horz" pos="4952"/>
        <p:guide orient="horz" pos="11870"/>
        <p:guide pos="3402"/>
        <p:guide pos="6469"/>
        <p:guide pos="335"/>
        <p:guide pos="3674"/>
        <p:guide pos="313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9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384425" y="744538"/>
            <a:ext cx="2027238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3" y="4714877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6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9" y="9428166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F2A59F1-6762-4006-8605-AECAB93130C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6723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508635" algn="l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1017270" algn="l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525905" algn="l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2034540" algn="l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543175" algn="l" defTabSz="101727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51810" algn="l" defTabSz="101727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60445" algn="l" defTabSz="101727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69080" algn="l" defTabSz="101727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84425" y="744538"/>
            <a:ext cx="2027238" cy="372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A59F1-6762-4006-8605-AECAB93130CD}" type="slidenum">
              <a:rPr lang="en-US" smtClean="0"/>
              <a:pPr/>
              <a:t>0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84425" y="744538"/>
            <a:ext cx="2027238" cy="372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A59F1-6762-4006-8605-AECAB93130CD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2567" y="8934037"/>
            <a:ext cx="9736217" cy="615553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2566" y="14132187"/>
            <a:ext cx="9758720" cy="415498"/>
          </a:xfrm>
        </p:spPr>
        <p:txBody>
          <a:bodyPr/>
          <a:lstStyle>
            <a:lvl1pPr marL="0" indent="0">
              <a:buFontTx/>
              <a:buNone/>
              <a:defRPr sz="27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-1143572" y="6312041"/>
            <a:ext cx="11412355" cy="1062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7945843-8387-4D5A-A182-21F8AFB1A96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53285" y="3667125"/>
            <a:ext cx="415498" cy="546860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12440" y="3667125"/>
            <a:ext cx="1440394" cy="54686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CAD668C-D7F3-45FA-BBAC-57DD0E5AD27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101" y="6151604"/>
            <a:ext cx="9181148" cy="61555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0203" y="11221403"/>
            <a:ext cx="7560945" cy="276999"/>
          </a:xfrm>
        </p:spPr>
        <p:txBody>
          <a:bodyPr/>
          <a:lstStyle>
            <a:lvl1pPr marL="0" indent="0" algn="ctr">
              <a:buNone/>
              <a:defRPr/>
            </a:lvl1pPr>
            <a:lvl2pPr marL="508635" indent="0" algn="ctr">
              <a:buNone/>
              <a:defRPr/>
            </a:lvl2pPr>
            <a:lvl3pPr marL="1017270" indent="0" algn="ctr">
              <a:buNone/>
              <a:defRPr/>
            </a:lvl3pPr>
            <a:lvl4pPr marL="1525905" indent="0" algn="ctr">
              <a:buNone/>
              <a:defRPr/>
            </a:lvl4pPr>
            <a:lvl5pPr marL="2034540" indent="0" algn="ctr">
              <a:buNone/>
              <a:defRPr/>
            </a:lvl5pPr>
            <a:lvl6pPr marL="2543175" indent="0" algn="ctr">
              <a:buNone/>
              <a:defRPr/>
            </a:lvl6pPr>
            <a:lvl7pPr marL="3051810" indent="0" algn="ctr">
              <a:buNone/>
              <a:defRPr/>
            </a:lvl7pPr>
            <a:lvl8pPr marL="3560445" indent="0" algn="ctr">
              <a:buNone/>
              <a:defRPr/>
            </a:lvl8pPr>
            <a:lvl9pPr marL="406908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20EB968-F995-4F04-AE78-A8ECE849166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5066" y="10905115"/>
            <a:ext cx="9743718" cy="144039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86D39F8-FB3B-4B5D-B5C0-4893DF0DE82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232" y="12724925"/>
            <a:ext cx="9181148" cy="1384995"/>
          </a:xfrm>
        </p:spPr>
        <p:txBody>
          <a:bodyPr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232" y="12386371"/>
            <a:ext cx="9181148" cy="338554"/>
          </a:xfrm>
        </p:spPr>
        <p:txBody>
          <a:bodyPr anchor="b"/>
          <a:lstStyle>
            <a:lvl1pPr marL="0" indent="0">
              <a:buNone/>
              <a:defRPr sz="2200"/>
            </a:lvl1pPr>
            <a:lvl2pPr marL="508635" indent="0">
              <a:buNone/>
              <a:defRPr sz="2000"/>
            </a:lvl2pPr>
            <a:lvl3pPr marL="1017270" indent="0">
              <a:buNone/>
              <a:defRPr sz="1800"/>
            </a:lvl3pPr>
            <a:lvl4pPr marL="1525905" indent="0">
              <a:buNone/>
              <a:defRPr sz="1600"/>
            </a:lvl4pPr>
            <a:lvl5pPr marL="2034540" indent="0">
              <a:buNone/>
              <a:defRPr sz="1600"/>
            </a:lvl5pPr>
            <a:lvl6pPr marL="2543175" indent="0">
              <a:buNone/>
              <a:defRPr sz="1600"/>
            </a:lvl6pPr>
            <a:lvl7pPr marL="3051810" indent="0">
              <a:buNone/>
              <a:defRPr sz="1600"/>
            </a:lvl7pPr>
            <a:lvl8pPr marL="3560445" indent="0">
              <a:buNone/>
              <a:defRPr sz="1600"/>
            </a:lvl8pPr>
            <a:lvl9pPr marL="406908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788AFB9-7647-4D49-A904-BE8775E3AA3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5067" y="10905114"/>
            <a:ext cx="4781848" cy="238526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937" y="10905114"/>
            <a:ext cx="4781848" cy="238526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313E6ED-DAEC-4C4D-8D67-EB38981DB1A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68" y="793017"/>
            <a:ext cx="9721215" cy="615553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068" y="5448954"/>
            <a:ext cx="4772472" cy="83099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8635" indent="0">
              <a:buNone/>
              <a:defRPr sz="2200" b="1"/>
            </a:lvl2pPr>
            <a:lvl3pPr marL="1017270" indent="0">
              <a:buNone/>
              <a:defRPr sz="2000" b="1"/>
            </a:lvl3pPr>
            <a:lvl4pPr marL="1525905" indent="0">
              <a:buNone/>
              <a:defRPr sz="1800" b="1"/>
            </a:lvl4pPr>
            <a:lvl5pPr marL="2034540" indent="0">
              <a:buNone/>
              <a:defRPr sz="1800" b="1"/>
            </a:lvl5pPr>
            <a:lvl6pPr marL="2543175" indent="0">
              <a:buNone/>
              <a:defRPr sz="1800" b="1"/>
            </a:lvl6pPr>
            <a:lvl7pPr marL="3051810" indent="0">
              <a:buNone/>
              <a:defRPr sz="1800" b="1"/>
            </a:lvl7pPr>
            <a:lvl8pPr marL="3560445" indent="0">
              <a:buNone/>
              <a:defRPr sz="1800" b="1"/>
            </a:lvl8pPr>
            <a:lvl9pPr marL="4069080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0068" y="6279952"/>
            <a:ext cx="4772472" cy="20867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6937" y="5448954"/>
            <a:ext cx="4774347" cy="83099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8635" indent="0">
              <a:buNone/>
              <a:defRPr sz="2200" b="1"/>
            </a:lvl2pPr>
            <a:lvl3pPr marL="1017270" indent="0">
              <a:buNone/>
              <a:defRPr sz="2000" b="1"/>
            </a:lvl3pPr>
            <a:lvl4pPr marL="1525905" indent="0">
              <a:buNone/>
              <a:defRPr sz="1800" b="1"/>
            </a:lvl4pPr>
            <a:lvl5pPr marL="2034540" indent="0">
              <a:buNone/>
              <a:defRPr sz="1800" b="1"/>
            </a:lvl5pPr>
            <a:lvl6pPr marL="2543175" indent="0">
              <a:buNone/>
              <a:defRPr sz="1800" b="1"/>
            </a:lvl6pPr>
            <a:lvl7pPr marL="3051810" indent="0">
              <a:buNone/>
              <a:defRPr sz="1800" b="1"/>
            </a:lvl7pPr>
            <a:lvl8pPr marL="3560445" indent="0">
              <a:buNone/>
              <a:defRPr sz="1800" b="1"/>
            </a:lvl8pPr>
            <a:lvl9pPr marL="4069080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6937" y="6279952"/>
            <a:ext cx="4774347" cy="20867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A7DFB67-82B5-41BB-9C0C-397F5A7CFE7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BD2F385-53E8-415F-9250-E281D093DF5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C4403FE-E3E5-487C-9F3C-8137EE5289E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69" y="3466744"/>
            <a:ext cx="3553570" cy="677108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3028" y="788434"/>
            <a:ext cx="6038255" cy="2745367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0069" y="4143852"/>
            <a:ext cx="3553570" cy="246221"/>
          </a:xfrm>
        </p:spPr>
        <p:txBody>
          <a:bodyPr/>
          <a:lstStyle>
            <a:lvl1pPr marL="0" indent="0">
              <a:buNone/>
              <a:defRPr sz="1600"/>
            </a:lvl1pPr>
            <a:lvl2pPr marL="508635" indent="0">
              <a:buNone/>
              <a:defRPr sz="1300"/>
            </a:lvl2pPr>
            <a:lvl3pPr marL="1017270" indent="0">
              <a:buNone/>
              <a:defRPr sz="1100"/>
            </a:lvl3pPr>
            <a:lvl4pPr marL="1525905" indent="0">
              <a:buNone/>
              <a:defRPr sz="1000"/>
            </a:lvl4pPr>
            <a:lvl5pPr marL="2034540" indent="0">
              <a:buNone/>
              <a:defRPr sz="1000"/>
            </a:lvl5pPr>
            <a:lvl6pPr marL="2543175" indent="0">
              <a:buNone/>
              <a:defRPr sz="1000"/>
            </a:lvl6pPr>
            <a:lvl7pPr marL="3051810" indent="0">
              <a:buNone/>
              <a:defRPr sz="1000"/>
            </a:lvl7pPr>
            <a:lvl8pPr marL="3560445" indent="0">
              <a:buNone/>
              <a:defRPr sz="1000"/>
            </a:lvl8pPr>
            <a:lvl9pPr marL="406908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D49BEBA-C2DE-4AEE-AC1F-A9F08F61EA0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5066" y="6312041"/>
            <a:ext cx="9743718" cy="144039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50CF85E-8195-4B9E-8A5E-539627BA9F7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7140" y="15159635"/>
            <a:ext cx="6480810" cy="338554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17140" y="1769388"/>
            <a:ext cx="6480810" cy="553998"/>
          </a:xfrm>
        </p:spPr>
        <p:txBody>
          <a:bodyPr/>
          <a:lstStyle>
            <a:lvl1pPr marL="0" indent="0">
              <a:buNone/>
              <a:defRPr sz="3600"/>
            </a:lvl1pPr>
            <a:lvl2pPr marL="508635" indent="0">
              <a:buNone/>
              <a:defRPr sz="3100"/>
            </a:lvl2pPr>
            <a:lvl3pPr marL="1017270" indent="0">
              <a:buNone/>
              <a:defRPr sz="2700"/>
            </a:lvl3pPr>
            <a:lvl4pPr marL="1525905" indent="0">
              <a:buNone/>
              <a:defRPr sz="2200"/>
            </a:lvl4pPr>
            <a:lvl5pPr marL="2034540" indent="0">
              <a:buNone/>
              <a:defRPr sz="2200"/>
            </a:lvl5pPr>
            <a:lvl6pPr marL="2543175" indent="0">
              <a:buNone/>
              <a:defRPr sz="2200"/>
            </a:lvl6pPr>
            <a:lvl7pPr marL="3051810" indent="0">
              <a:buNone/>
              <a:defRPr sz="2200"/>
            </a:lvl7pPr>
            <a:lvl8pPr marL="3560445" indent="0">
              <a:buNone/>
              <a:defRPr sz="2200"/>
            </a:lvl8pPr>
            <a:lvl9pPr marL="4069080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17140" y="15498189"/>
            <a:ext cx="6480810" cy="246221"/>
          </a:xfrm>
        </p:spPr>
        <p:txBody>
          <a:bodyPr/>
          <a:lstStyle>
            <a:lvl1pPr marL="0" indent="0">
              <a:buNone/>
              <a:defRPr sz="1600"/>
            </a:lvl1pPr>
            <a:lvl2pPr marL="508635" indent="0">
              <a:buNone/>
              <a:defRPr sz="1300"/>
            </a:lvl2pPr>
            <a:lvl3pPr marL="1017270" indent="0">
              <a:buNone/>
              <a:defRPr sz="1100"/>
            </a:lvl3pPr>
            <a:lvl4pPr marL="1525905" indent="0">
              <a:buNone/>
              <a:defRPr sz="1000"/>
            </a:lvl4pPr>
            <a:lvl5pPr marL="2034540" indent="0">
              <a:buNone/>
              <a:defRPr sz="1000"/>
            </a:lvl5pPr>
            <a:lvl6pPr marL="2543175" indent="0">
              <a:buNone/>
              <a:defRPr sz="1000"/>
            </a:lvl6pPr>
            <a:lvl7pPr marL="3051810" indent="0">
              <a:buNone/>
              <a:defRPr sz="1000"/>
            </a:lvl7pPr>
            <a:lvl8pPr marL="3560445" indent="0">
              <a:buNone/>
              <a:defRPr sz="1000"/>
            </a:lvl8pPr>
            <a:lvl9pPr marL="406908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6F6DE1B-4E37-4CE1-B12B-BEDAE1062E8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-1143572" y="10905115"/>
            <a:ext cx="11412355" cy="1062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4118BDE-CEDB-4014-9960-0FB995226E1C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5178" y="7861401"/>
            <a:ext cx="1231106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18065" y="7861401"/>
            <a:ext cx="1440394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B8335D9-4873-4F62-B749-CCF486DF79F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101" y="6151604"/>
            <a:ext cx="9181148" cy="61555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0203" y="11221403"/>
            <a:ext cx="7560945" cy="276999"/>
          </a:xfrm>
        </p:spPr>
        <p:txBody>
          <a:bodyPr/>
          <a:lstStyle>
            <a:lvl1pPr marL="0" indent="0" algn="ctr">
              <a:buNone/>
              <a:defRPr/>
            </a:lvl1pPr>
            <a:lvl2pPr marL="508635" indent="0" algn="ctr">
              <a:buNone/>
              <a:defRPr/>
            </a:lvl2pPr>
            <a:lvl3pPr marL="1017270" indent="0" algn="ctr">
              <a:buNone/>
              <a:defRPr/>
            </a:lvl3pPr>
            <a:lvl4pPr marL="1525905" indent="0" algn="ctr">
              <a:buNone/>
              <a:defRPr/>
            </a:lvl4pPr>
            <a:lvl5pPr marL="2034540" indent="0" algn="ctr">
              <a:buNone/>
              <a:defRPr/>
            </a:lvl5pPr>
            <a:lvl6pPr marL="2543175" indent="0" algn="ctr">
              <a:buNone/>
              <a:defRPr/>
            </a:lvl6pPr>
            <a:lvl7pPr marL="3051810" indent="0" algn="ctr">
              <a:buNone/>
              <a:defRPr/>
            </a:lvl7pPr>
            <a:lvl8pPr marL="3560445" indent="0" algn="ctr">
              <a:buNone/>
              <a:defRPr/>
            </a:lvl8pPr>
            <a:lvl9pPr marL="406908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88DE979-50A0-452E-B192-2C865FD553A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5066" y="10905115"/>
            <a:ext cx="9743718" cy="144039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32B75BA-3EC1-4E25-BE08-0D3A82A675E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232" y="12724925"/>
            <a:ext cx="9181148" cy="1384995"/>
          </a:xfrm>
        </p:spPr>
        <p:txBody>
          <a:bodyPr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232" y="12386371"/>
            <a:ext cx="9181148" cy="338554"/>
          </a:xfrm>
        </p:spPr>
        <p:txBody>
          <a:bodyPr anchor="b"/>
          <a:lstStyle>
            <a:lvl1pPr marL="0" indent="0">
              <a:buNone/>
              <a:defRPr sz="2200"/>
            </a:lvl1pPr>
            <a:lvl2pPr marL="508635" indent="0">
              <a:buNone/>
              <a:defRPr sz="2000"/>
            </a:lvl2pPr>
            <a:lvl3pPr marL="1017270" indent="0">
              <a:buNone/>
              <a:defRPr sz="1800"/>
            </a:lvl3pPr>
            <a:lvl4pPr marL="1525905" indent="0">
              <a:buNone/>
              <a:defRPr sz="1600"/>
            </a:lvl4pPr>
            <a:lvl5pPr marL="2034540" indent="0">
              <a:buNone/>
              <a:defRPr sz="1600"/>
            </a:lvl5pPr>
            <a:lvl6pPr marL="2543175" indent="0">
              <a:buNone/>
              <a:defRPr sz="1600"/>
            </a:lvl6pPr>
            <a:lvl7pPr marL="3051810" indent="0">
              <a:buNone/>
              <a:defRPr sz="1600"/>
            </a:lvl7pPr>
            <a:lvl8pPr marL="3560445" indent="0">
              <a:buNone/>
              <a:defRPr sz="1600"/>
            </a:lvl8pPr>
            <a:lvl9pPr marL="406908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9EC087E-8B12-44FF-8B90-2A462070932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5067" y="10905114"/>
            <a:ext cx="4781848" cy="238526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937" y="10905114"/>
            <a:ext cx="4781848" cy="238526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3E93B34-C121-47F4-BD31-B330710AA78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68" y="793017"/>
            <a:ext cx="9721215" cy="615553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068" y="5448954"/>
            <a:ext cx="4772472" cy="83099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8635" indent="0">
              <a:buNone/>
              <a:defRPr sz="2200" b="1"/>
            </a:lvl2pPr>
            <a:lvl3pPr marL="1017270" indent="0">
              <a:buNone/>
              <a:defRPr sz="2000" b="1"/>
            </a:lvl3pPr>
            <a:lvl4pPr marL="1525905" indent="0">
              <a:buNone/>
              <a:defRPr sz="1800" b="1"/>
            </a:lvl4pPr>
            <a:lvl5pPr marL="2034540" indent="0">
              <a:buNone/>
              <a:defRPr sz="1800" b="1"/>
            </a:lvl5pPr>
            <a:lvl6pPr marL="2543175" indent="0">
              <a:buNone/>
              <a:defRPr sz="1800" b="1"/>
            </a:lvl6pPr>
            <a:lvl7pPr marL="3051810" indent="0">
              <a:buNone/>
              <a:defRPr sz="1800" b="1"/>
            </a:lvl7pPr>
            <a:lvl8pPr marL="3560445" indent="0">
              <a:buNone/>
              <a:defRPr sz="1800" b="1"/>
            </a:lvl8pPr>
            <a:lvl9pPr marL="4069080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0068" y="6279952"/>
            <a:ext cx="4772472" cy="20867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6937" y="5448954"/>
            <a:ext cx="4774347" cy="83099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8635" indent="0">
              <a:buNone/>
              <a:defRPr sz="2200" b="1"/>
            </a:lvl2pPr>
            <a:lvl3pPr marL="1017270" indent="0">
              <a:buNone/>
              <a:defRPr sz="2000" b="1"/>
            </a:lvl3pPr>
            <a:lvl4pPr marL="1525905" indent="0">
              <a:buNone/>
              <a:defRPr sz="1800" b="1"/>
            </a:lvl4pPr>
            <a:lvl5pPr marL="2034540" indent="0">
              <a:buNone/>
              <a:defRPr sz="1800" b="1"/>
            </a:lvl5pPr>
            <a:lvl6pPr marL="2543175" indent="0">
              <a:buNone/>
              <a:defRPr sz="1800" b="1"/>
            </a:lvl6pPr>
            <a:lvl7pPr marL="3051810" indent="0">
              <a:buNone/>
              <a:defRPr sz="1800" b="1"/>
            </a:lvl7pPr>
            <a:lvl8pPr marL="3560445" indent="0">
              <a:buNone/>
              <a:defRPr sz="1800" b="1"/>
            </a:lvl8pPr>
            <a:lvl9pPr marL="4069080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6937" y="6279952"/>
            <a:ext cx="4774347" cy="20867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23EF4D5-165D-460C-AD5D-8A57D00AFB8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1730D2F-5959-41AE-A0F5-61603B64C23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BA5CFD6-BCE9-4EDD-B144-A7F8CDF7610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232" y="12724925"/>
            <a:ext cx="9181148" cy="1384995"/>
          </a:xfrm>
        </p:spPr>
        <p:txBody>
          <a:bodyPr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232" y="12386371"/>
            <a:ext cx="9181148" cy="338554"/>
          </a:xfrm>
        </p:spPr>
        <p:txBody>
          <a:bodyPr anchor="b"/>
          <a:lstStyle>
            <a:lvl1pPr marL="0" indent="0">
              <a:buNone/>
              <a:defRPr sz="2200"/>
            </a:lvl1pPr>
            <a:lvl2pPr marL="508635" indent="0">
              <a:buNone/>
              <a:defRPr sz="2000"/>
            </a:lvl2pPr>
            <a:lvl3pPr marL="1017270" indent="0">
              <a:buNone/>
              <a:defRPr sz="1800"/>
            </a:lvl3pPr>
            <a:lvl4pPr marL="1525905" indent="0">
              <a:buNone/>
              <a:defRPr sz="1600"/>
            </a:lvl4pPr>
            <a:lvl5pPr marL="2034540" indent="0">
              <a:buNone/>
              <a:defRPr sz="1600"/>
            </a:lvl5pPr>
            <a:lvl6pPr marL="2543175" indent="0">
              <a:buNone/>
              <a:defRPr sz="1600"/>
            </a:lvl6pPr>
            <a:lvl7pPr marL="3051810" indent="0">
              <a:buNone/>
              <a:defRPr sz="1600"/>
            </a:lvl7pPr>
            <a:lvl8pPr marL="3560445" indent="0">
              <a:buNone/>
              <a:defRPr sz="1600"/>
            </a:lvl8pPr>
            <a:lvl9pPr marL="406908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F8F76FA-8FB8-4DFB-BA51-D68797203D0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69" y="3466744"/>
            <a:ext cx="3553570" cy="677108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3028" y="788434"/>
            <a:ext cx="6038255" cy="2745367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0069" y="4143852"/>
            <a:ext cx="3553570" cy="246221"/>
          </a:xfrm>
        </p:spPr>
        <p:txBody>
          <a:bodyPr/>
          <a:lstStyle>
            <a:lvl1pPr marL="0" indent="0">
              <a:buNone/>
              <a:defRPr sz="1600"/>
            </a:lvl1pPr>
            <a:lvl2pPr marL="508635" indent="0">
              <a:buNone/>
              <a:defRPr sz="1300"/>
            </a:lvl2pPr>
            <a:lvl3pPr marL="1017270" indent="0">
              <a:buNone/>
              <a:defRPr sz="1100"/>
            </a:lvl3pPr>
            <a:lvl4pPr marL="1525905" indent="0">
              <a:buNone/>
              <a:defRPr sz="1000"/>
            </a:lvl4pPr>
            <a:lvl5pPr marL="2034540" indent="0">
              <a:buNone/>
              <a:defRPr sz="1000"/>
            </a:lvl5pPr>
            <a:lvl6pPr marL="2543175" indent="0">
              <a:buNone/>
              <a:defRPr sz="1000"/>
            </a:lvl6pPr>
            <a:lvl7pPr marL="3051810" indent="0">
              <a:buNone/>
              <a:defRPr sz="1000"/>
            </a:lvl7pPr>
            <a:lvl8pPr marL="3560445" indent="0">
              <a:buNone/>
              <a:defRPr sz="1000"/>
            </a:lvl8pPr>
            <a:lvl9pPr marL="406908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5FF5A53-0C0D-46CE-A504-BECB5D9462A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7140" y="15159635"/>
            <a:ext cx="6480810" cy="338554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17140" y="1769388"/>
            <a:ext cx="6480810" cy="553998"/>
          </a:xfrm>
        </p:spPr>
        <p:txBody>
          <a:bodyPr/>
          <a:lstStyle>
            <a:lvl1pPr marL="0" indent="0">
              <a:buNone/>
              <a:defRPr sz="3600"/>
            </a:lvl1pPr>
            <a:lvl2pPr marL="508635" indent="0">
              <a:buNone/>
              <a:defRPr sz="3100"/>
            </a:lvl2pPr>
            <a:lvl3pPr marL="1017270" indent="0">
              <a:buNone/>
              <a:defRPr sz="2700"/>
            </a:lvl3pPr>
            <a:lvl4pPr marL="1525905" indent="0">
              <a:buNone/>
              <a:defRPr sz="2200"/>
            </a:lvl4pPr>
            <a:lvl5pPr marL="2034540" indent="0">
              <a:buNone/>
              <a:defRPr sz="2200"/>
            </a:lvl5pPr>
            <a:lvl6pPr marL="2543175" indent="0">
              <a:buNone/>
              <a:defRPr sz="2200"/>
            </a:lvl6pPr>
            <a:lvl7pPr marL="3051810" indent="0">
              <a:buNone/>
              <a:defRPr sz="2200"/>
            </a:lvl7pPr>
            <a:lvl8pPr marL="3560445" indent="0">
              <a:buNone/>
              <a:defRPr sz="2200"/>
            </a:lvl8pPr>
            <a:lvl9pPr marL="4069080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17140" y="15498189"/>
            <a:ext cx="6480810" cy="246221"/>
          </a:xfrm>
        </p:spPr>
        <p:txBody>
          <a:bodyPr/>
          <a:lstStyle>
            <a:lvl1pPr marL="0" indent="0">
              <a:buNone/>
              <a:defRPr sz="1600"/>
            </a:lvl1pPr>
            <a:lvl2pPr marL="508635" indent="0">
              <a:buNone/>
              <a:defRPr sz="1300"/>
            </a:lvl2pPr>
            <a:lvl3pPr marL="1017270" indent="0">
              <a:buNone/>
              <a:defRPr sz="1100"/>
            </a:lvl3pPr>
            <a:lvl4pPr marL="1525905" indent="0">
              <a:buNone/>
              <a:defRPr sz="1000"/>
            </a:lvl4pPr>
            <a:lvl5pPr marL="2034540" indent="0">
              <a:buNone/>
              <a:defRPr sz="1000"/>
            </a:lvl5pPr>
            <a:lvl6pPr marL="2543175" indent="0">
              <a:buNone/>
              <a:defRPr sz="1000"/>
            </a:lvl6pPr>
            <a:lvl7pPr marL="3051810" indent="0">
              <a:buNone/>
              <a:defRPr sz="1000"/>
            </a:lvl7pPr>
            <a:lvl8pPr marL="3560445" indent="0">
              <a:buNone/>
              <a:defRPr sz="1000"/>
            </a:lvl8pPr>
            <a:lvl9pPr marL="406908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D7C88F1-57DC-43A8-9AE6-86792D03DCB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-1143572" y="10905115"/>
            <a:ext cx="11412355" cy="1062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AB89897-CB6F-4DB0-A3AD-428F21DD19C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5178" y="7861401"/>
            <a:ext cx="1231106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18065" y="7861401"/>
            <a:ext cx="1440394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3A5262C-740C-4B3A-8256-AA398C313D5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101" y="6151604"/>
            <a:ext cx="9181148" cy="61555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0203" y="11221403"/>
            <a:ext cx="7560945" cy="276999"/>
          </a:xfrm>
        </p:spPr>
        <p:txBody>
          <a:bodyPr/>
          <a:lstStyle>
            <a:lvl1pPr marL="0" indent="0" algn="ctr">
              <a:buNone/>
              <a:defRPr/>
            </a:lvl1pPr>
            <a:lvl2pPr marL="508635" indent="0" algn="ctr">
              <a:buNone/>
              <a:defRPr/>
            </a:lvl2pPr>
            <a:lvl3pPr marL="1017270" indent="0" algn="ctr">
              <a:buNone/>
              <a:defRPr/>
            </a:lvl3pPr>
            <a:lvl4pPr marL="1525905" indent="0" algn="ctr">
              <a:buNone/>
              <a:defRPr/>
            </a:lvl4pPr>
            <a:lvl5pPr marL="2034540" indent="0" algn="ctr">
              <a:buNone/>
              <a:defRPr/>
            </a:lvl5pPr>
            <a:lvl6pPr marL="2543175" indent="0" algn="ctr">
              <a:buNone/>
              <a:defRPr/>
            </a:lvl6pPr>
            <a:lvl7pPr marL="3051810" indent="0" algn="ctr">
              <a:buNone/>
              <a:defRPr/>
            </a:lvl7pPr>
            <a:lvl8pPr marL="3560445" indent="0" algn="ctr">
              <a:buNone/>
              <a:defRPr/>
            </a:lvl8pPr>
            <a:lvl9pPr marL="406908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53CC8EC-DF4D-466B-B94E-8D6EDC695B0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5066" y="10905115"/>
            <a:ext cx="9743718" cy="144039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1FF71C4-E140-46C4-8B52-B2DA57F05CB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232" y="12724925"/>
            <a:ext cx="9181148" cy="1384995"/>
          </a:xfrm>
        </p:spPr>
        <p:txBody>
          <a:bodyPr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232" y="12386371"/>
            <a:ext cx="9181148" cy="338554"/>
          </a:xfrm>
        </p:spPr>
        <p:txBody>
          <a:bodyPr anchor="b"/>
          <a:lstStyle>
            <a:lvl1pPr marL="0" indent="0">
              <a:buNone/>
              <a:defRPr sz="2200"/>
            </a:lvl1pPr>
            <a:lvl2pPr marL="508635" indent="0">
              <a:buNone/>
              <a:defRPr sz="2000"/>
            </a:lvl2pPr>
            <a:lvl3pPr marL="1017270" indent="0">
              <a:buNone/>
              <a:defRPr sz="1800"/>
            </a:lvl3pPr>
            <a:lvl4pPr marL="1525905" indent="0">
              <a:buNone/>
              <a:defRPr sz="1600"/>
            </a:lvl4pPr>
            <a:lvl5pPr marL="2034540" indent="0">
              <a:buNone/>
              <a:defRPr sz="1600"/>
            </a:lvl5pPr>
            <a:lvl6pPr marL="2543175" indent="0">
              <a:buNone/>
              <a:defRPr sz="1600"/>
            </a:lvl6pPr>
            <a:lvl7pPr marL="3051810" indent="0">
              <a:buNone/>
              <a:defRPr sz="1600"/>
            </a:lvl7pPr>
            <a:lvl8pPr marL="3560445" indent="0">
              <a:buNone/>
              <a:defRPr sz="1600"/>
            </a:lvl8pPr>
            <a:lvl9pPr marL="406908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0798C31-EA4F-47F3-92D0-6ADBB7C28EA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5067" y="10905114"/>
            <a:ext cx="4781848" cy="238526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937" y="10905114"/>
            <a:ext cx="4781848" cy="238526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04488CB-BAF6-4413-9ABB-941FE9C5445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68" y="793017"/>
            <a:ext cx="9721215" cy="615553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068" y="5448954"/>
            <a:ext cx="4772472" cy="83099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8635" indent="0">
              <a:buNone/>
              <a:defRPr sz="2200" b="1"/>
            </a:lvl2pPr>
            <a:lvl3pPr marL="1017270" indent="0">
              <a:buNone/>
              <a:defRPr sz="2000" b="1"/>
            </a:lvl3pPr>
            <a:lvl4pPr marL="1525905" indent="0">
              <a:buNone/>
              <a:defRPr sz="1800" b="1"/>
            </a:lvl4pPr>
            <a:lvl5pPr marL="2034540" indent="0">
              <a:buNone/>
              <a:defRPr sz="1800" b="1"/>
            </a:lvl5pPr>
            <a:lvl6pPr marL="2543175" indent="0">
              <a:buNone/>
              <a:defRPr sz="1800" b="1"/>
            </a:lvl6pPr>
            <a:lvl7pPr marL="3051810" indent="0">
              <a:buNone/>
              <a:defRPr sz="1800" b="1"/>
            </a:lvl7pPr>
            <a:lvl8pPr marL="3560445" indent="0">
              <a:buNone/>
              <a:defRPr sz="1800" b="1"/>
            </a:lvl8pPr>
            <a:lvl9pPr marL="4069080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0068" y="6279952"/>
            <a:ext cx="4772472" cy="20867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6937" y="5448954"/>
            <a:ext cx="4774347" cy="83099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8635" indent="0">
              <a:buNone/>
              <a:defRPr sz="2200" b="1"/>
            </a:lvl2pPr>
            <a:lvl3pPr marL="1017270" indent="0">
              <a:buNone/>
              <a:defRPr sz="2000" b="1"/>
            </a:lvl3pPr>
            <a:lvl4pPr marL="1525905" indent="0">
              <a:buNone/>
              <a:defRPr sz="1800" b="1"/>
            </a:lvl4pPr>
            <a:lvl5pPr marL="2034540" indent="0">
              <a:buNone/>
              <a:defRPr sz="1800" b="1"/>
            </a:lvl5pPr>
            <a:lvl6pPr marL="2543175" indent="0">
              <a:buNone/>
              <a:defRPr sz="1800" b="1"/>
            </a:lvl6pPr>
            <a:lvl7pPr marL="3051810" indent="0">
              <a:buNone/>
              <a:defRPr sz="1800" b="1"/>
            </a:lvl7pPr>
            <a:lvl8pPr marL="3560445" indent="0">
              <a:buNone/>
              <a:defRPr sz="1800" b="1"/>
            </a:lvl8pPr>
            <a:lvl9pPr marL="4069080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6937" y="6279952"/>
            <a:ext cx="4774347" cy="20867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949310E-B21C-44FB-8AD2-67A4E19EC7C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998ED77-26A3-40C2-830A-CF842CA6125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5067" y="6312040"/>
            <a:ext cx="4781848" cy="238526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937" y="6312040"/>
            <a:ext cx="4781848" cy="238526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9FD023B-68D2-40AB-8D8C-AB52710AA49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1D56CE0-AB8B-49E4-841A-EC7CD256056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69" y="3466744"/>
            <a:ext cx="3553570" cy="677108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3028" y="788434"/>
            <a:ext cx="6038255" cy="2745367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0069" y="4143852"/>
            <a:ext cx="3553570" cy="246221"/>
          </a:xfrm>
        </p:spPr>
        <p:txBody>
          <a:bodyPr/>
          <a:lstStyle>
            <a:lvl1pPr marL="0" indent="0">
              <a:buNone/>
              <a:defRPr sz="1600"/>
            </a:lvl1pPr>
            <a:lvl2pPr marL="508635" indent="0">
              <a:buNone/>
              <a:defRPr sz="1300"/>
            </a:lvl2pPr>
            <a:lvl3pPr marL="1017270" indent="0">
              <a:buNone/>
              <a:defRPr sz="1100"/>
            </a:lvl3pPr>
            <a:lvl4pPr marL="1525905" indent="0">
              <a:buNone/>
              <a:defRPr sz="1000"/>
            </a:lvl4pPr>
            <a:lvl5pPr marL="2034540" indent="0">
              <a:buNone/>
              <a:defRPr sz="1000"/>
            </a:lvl5pPr>
            <a:lvl6pPr marL="2543175" indent="0">
              <a:buNone/>
              <a:defRPr sz="1000"/>
            </a:lvl6pPr>
            <a:lvl7pPr marL="3051810" indent="0">
              <a:buNone/>
              <a:defRPr sz="1000"/>
            </a:lvl7pPr>
            <a:lvl8pPr marL="3560445" indent="0">
              <a:buNone/>
              <a:defRPr sz="1000"/>
            </a:lvl8pPr>
            <a:lvl9pPr marL="406908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D3052AD-A56D-4D28-B6B9-64E65EEB340C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7140" y="15159635"/>
            <a:ext cx="6480810" cy="338554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17140" y="1769388"/>
            <a:ext cx="6480810" cy="553998"/>
          </a:xfrm>
        </p:spPr>
        <p:txBody>
          <a:bodyPr/>
          <a:lstStyle>
            <a:lvl1pPr marL="0" indent="0">
              <a:buNone/>
              <a:defRPr sz="3600"/>
            </a:lvl1pPr>
            <a:lvl2pPr marL="508635" indent="0">
              <a:buNone/>
              <a:defRPr sz="3100"/>
            </a:lvl2pPr>
            <a:lvl3pPr marL="1017270" indent="0">
              <a:buNone/>
              <a:defRPr sz="2700"/>
            </a:lvl3pPr>
            <a:lvl4pPr marL="1525905" indent="0">
              <a:buNone/>
              <a:defRPr sz="2200"/>
            </a:lvl4pPr>
            <a:lvl5pPr marL="2034540" indent="0">
              <a:buNone/>
              <a:defRPr sz="2200"/>
            </a:lvl5pPr>
            <a:lvl6pPr marL="2543175" indent="0">
              <a:buNone/>
              <a:defRPr sz="2200"/>
            </a:lvl6pPr>
            <a:lvl7pPr marL="3051810" indent="0">
              <a:buNone/>
              <a:defRPr sz="2200"/>
            </a:lvl7pPr>
            <a:lvl8pPr marL="3560445" indent="0">
              <a:buNone/>
              <a:defRPr sz="2200"/>
            </a:lvl8pPr>
            <a:lvl9pPr marL="4069080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17140" y="15498189"/>
            <a:ext cx="6480810" cy="246221"/>
          </a:xfrm>
        </p:spPr>
        <p:txBody>
          <a:bodyPr/>
          <a:lstStyle>
            <a:lvl1pPr marL="0" indent="0">
              <a:buNone/>
              <a:defRPr sz="1600"/>
            </a:lvl1pPr>
            <a:lvl2pPr marL="508635" indent="0">
              <a:buNone/>
              <a:defRPr sz="1300"/>
            </a:lvl2pPr>
            <a:lvl3pPr marL="1017270" indent="0">
              <a:buNone/>
              <a:defRPr sz="1100"/>
            </a:lvl3pPr>
            <a:lvl4pPr marL="1525905" indent="0">
              <a:buNone/>
              <a:defRPr sz="1000"/>
            </a:lvl4pPr>
            <a:lvl5pPr marL="2034540" indent="0">
              <a:buNone/>
              <a:defRPr sz="1000"/>
            </a:lvl5pPr>
            <a:lvl6pPr marL="2543175" indent="0">
              <a:buNone/>
              <a:defRPr sz="1000"/>
            </a:lvl6pPr>
            <a:lvl7pPr marL="3051810" indent="0">
              <a:buNone/>
              <a:defRPr sz="1000"/>
            </a:lvl7pPr>
            <a:lvl8pPr marL="3560445" indent="0">
              <a:buNone/>
              <a:defRPr sz="1000"/>
            </a:lvl8pPr>
            <a:lvl9pPr marL="406908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FBA39D2-D729-4D2E-9115-C4D490C17A3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-1143572" y="10905115"/>
            <a:ext cx="11412355" cy="1062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E7CBFEF-29B2-4D0A-8272-C2E5B32C07F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5178" y="7861401"/>
            <a:ext cx="1231106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18065" y="7861401"/>
            <a:ext cx="1440394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03926F3-DC09-436C-A074-24C04833A5A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101" y="6151604"/>
            <a:ext cx="9181148" cy="61555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0203" y="11221403"/>
            <a:ext cx="7560945" cy="276999"/>
          </a:xfrm>
        </p:spPr>
        <p:txBody>
          <a:bodyPr/>
          <a:lstStyle>
            <a:lvl1pPr marL="0" indent="0" algn="ctr">
              <a:buNone/>
              <a:defRPr/>
            </a:lvl1pPr>
            <a:lvl2pPr marL="508635" indent="0" algn="ctr">
              <a:buNone/>
              <a:defRPr/>
            </a:lvl2pPr>
            <a:lvl3pPr marL="1017270" indent="0" algn="ctr">
              <a:buNone/>
              <a:defRPr/>
            </a:lvl3pPr>
            <a:lvl4pPr marL="1525905" indent="0" algn="ctr">
              <a:buNone/>
              <a:defRPr/>
            </a:lvl4pPr>
            <a:lvl5pPr marL="2034540" indent="0" algn="ctr">
              <a:buNone/>
              <a:defRPr/>
            </a:lvl5pPr>
            <a:lvl6pPr marL="2543175" indent="0" algn="ctr">
              <a:buNone/>
              <a:defRPr/>
            </a:lvl6pPr>
            <a:lvl7pPr marL="3051810" indent="0" algn="ctr">
              <a:buNone/>
              <a:defRPr/>
            </a:lvl7pPr>
            <a:lvl8pPr marL="3560445" indent="0" algn="ctr">
              <a:buNone/>
              <a:defRPr/>
            </a:lvl8pPr>
            <a:lvl9pPr marL="406908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F771736-EC24-4992-A4C4-A09AEA055EC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5066" y="10905115"/>
            <a:ext cx="9743718" cy="144039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275A8CE-D959-412C-BB14-95AD6FF2BE7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232" y="12724925"/>
            <a:ext cx="9181148" cy="1384995"/>
          </a:xfrm>
        </p:spPr>
        <p:txBody>
          <a:bodyPr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232" y="12386371"/>
            <a:ext cx="9181148" cy="338554"/>
          </a:xfrm>
        </p:spPr>
        <p:txBody>
          <a:bodyPr anchor="b"/>
          <a:lstStyle>
            <a:lvl1pPr marL="0" indent="0">
              <a:buNone/>
              <a:defRPr sz="2200"/>
            </a:lvl1pPr>
            <a:lvl2pPr marL="508635" indent="0">
              <a:buNone/>
              <a:defRPr sz="2000"/>
            </a:lvl2pPr>
            <a:lvl3pPr marL="1017270" indent="0">
              <a:buNone/>
              <a:defRPr sz="1800"/>
            </a:lvl3pPr>
            <a:lvl4pPr marL="1525905" indent="0">
              <a:buNone/>
              <a:defRPr sz="1600"/>
            </a:lvl4pPr>
            <a:lvl5pPr marL="2034540" indent="0">
              <a:buNone/>
              <a:defRPr sz="1600"/>
            </a:lvl5pPr>
            <a:lvl6pPr marL="2543175" indent="0">
              <a:buNone/>
              <a:defRPr sz="1600"/>
            </a:lvl6pPr>
            <a:lvl7pPr marL="3051810" indent="0">
              <a:buNone/>
              <a:defRPr sz="1600"/>
            </a:lvl7pPr>
            <a:lvl8pPr marL="3560445" indent="0">
              <a:buNone/>
              <a:defRPr sz="1600"/>
            </a:lvl8pPr>
            <a:lvl9pPr marL="406908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E76946A-23EA-4B29-8F69-682BD045EBB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5067" y="10905114"/>
            <a:ext cx="4781848" cy="238526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937" y="10905114"/>
            <a:ext cx="4781848" cy="238526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9C5BB92-BF5F-4FC6-97E3-0A7887FC51E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68" y="793017"/>
            <a:ext cx="9721215" cy="615553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068" y="5448954"/>
            <a:ext cx="4772472" cy="83099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8635" indent="0">
              <a:buNone/>
              <a:defRPr sz="2200" b="1"/>
            </a:lvl2pPr>
            <a:lvl3pPr marL="1017270" indent="0">
              <a:buNone/>
              <a:defRPr sz="2000" b="1"/>
            </a:lvl3pPr>
            <a:lvl4pPr marL="1525905" indent="0">
              <a:buNone/>
              <a:defRPr sz="1800" b="1"/>
            </a:lvl4pPr>
            <a:lvl5pPr marL="2034540" indent="0">
              <a:buNone/>
              <a:defRPr sz="1800" b="1"/>
            </a:lvl5pPr>
            <a:lvl6pPr marL="2543175" indent="0">
              <a:buNone/>
              <a:defRPr sz="1800" b="1"/>
            </a:lvl6pPr>
            <a:lvl7pPr marL="3051810" indent="0">
              <a:buNone/>
              <a:defRPr sz="1800" b="1"/>
            </a:lvl7pPr>
            <a:lvl8pPr marL="3560445" indent="0">
              <a:buNone/>
              <a:defRPr sz="1800" b="1"/>
            </a:lvl8pPr>
            <a:lvl9pPr marL="4069080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0068" y="6279952"/>
            <a:ext cx="4772472" cy="20867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6937" y="5448954"/>
            <a:ext cx="4774347" cy="83099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8635" indent="0">
              <a:buNone/>
              <a:defRPr sz="2200" b="1"/>
            </a:lvl2pPr>
            <a:lvl3pPr marL="1017270" indent="0">
              <a:buNone/>
              <a:defRPr sz="2000" b="1"/>
            </a:lvl3pPr>
            <a:lvl4pPr marL="1525905" indent="0">
              <a:buNone/>
              <a:defRPr sz="1800" b="1"/>
            </a:lvl4pPr>
            <a:lvl5pPr marL="2034540" indent="0">
              <a:buNone/>
              <a:defRPr sz="1800" b="1"/>
            </a:lvl5pPr>
            <a:lvl6pPr marL="2543175" indent="0">
              <a:buNone/>
              <a:defRPr sz="1800" b="1"/>
            </a:lvl6pPr>
            <a:lvl7pPr marL="3051810" indent="0">
              <a:buNone/>
              <a:defRPr sz="1800" b="1"/>
            </a:lvl7pPr>
            <a:lvl8pPr marL="3560445" indent="0">
              <a:buNone/>
              <a:defRPr sz="1800" b="1"/>
            </a:lvl8pPr>
            <a:lvl9pPr marL="4069080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6937" y="6279952"/>
            <a:ext cx="4774347" cy="20867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E7C8819-F7A7-4E12-834F-DE853CDA257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68" y="793017"/>
            <a:ext cx="9721215" cy="41549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068" y="5448954"/>
            <a:ext cx="4772472" cy="83099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8635" indent="0">
              <a:buNone/>
              <a:defRPr sz="2200" b="1"/>
            </a:lvl2pPr>
            <a:lvl3pPr marL="1017270" indent="0">
              <a:buNone/>
              <a:defRPr sz="2000" b="1"/>
            </a:lvl3pPr>
            <a:lvl4pPr marL="1525905" indent="0">
              <a:buNone/>
              <a:defRPr sz="1800" b="1"/>
            </a:lvl4pPr>
            <a:lvl5pPr marL="2034540" indent="0">
              <a:buNone/>
              <a:defRPr sz="1800" b="1"/>
            </a:lvl5pPr>
            <a:lvl6pPr marL="2543175" indent="0">
              <a:buNone/>
              <a:defRPr sz="1800" b="1"/>
            </a:lvl6pPr>
            <a:lvl7pPr marL="3051810" indent="0">
              <a:buNone/>
              <a:defRPr sz="1800" b="1"/>
            </a:lvl7pPr>
            <a:lvl8pPr marL="3560445" indent="0">
              <a:buNone/>
              <a:defRPr sz="1800" b="1"/>
            </a:lvl8pPr>
            <a:lvl9pPr marL="4069080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0068" y="6279952"/>
            <a:ext cx="4772472" cy="20867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6937" y="5448954"/>
            <a:ext cx="4774347" cy="83099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8635" indent="0">
              <a:buNone/>
              <a:defRPr sz="2200" b="1"/>
            </a:lvl2pPr>
            <a:lvl3pPr marL="1017270" indent="0">
              <a:buNone/>
              <a:defRPr sz="2000" b="1"/>
            </a:lvl3pPr>
            <a:lvl4pPr marL="1525905" indent="0">
              <a:buNone/>
              <a:defRPr sz="1800" b="1"/>
            </a:lvl4pPr>
            <a:lvl5pPr marL="2034540" indent="0">
              <a:buNone/>
              <a:defRPr sz="1800" b="1"/>
            </a:lvl5pPr>
            <a:lvl6pPr marL="2543175" indent="0">
              <a:buNone/>
              <a:defRPr sz="1800" b="1"/>
            </a:lvl6pPr>
            <a:lvl7pPr marL="3051810" indent="0">
              <a:buNone/>
              <a:defRPr sz="1800" b="1"/>
            </a:lvl7pPr>
            <a:lvl8pPr marL="3560445" indent="0">
              <a:buNone/>
              <a:defRPr sz="1800" b="1"/>
            </a:lvl8pPr>
            <a:lvl9pPr marL="4069080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6937" y="6279952"/>
            <a:ext cx="4774347" cy="20867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EEAA192-6979-4EC6-8074-B77FACCDD5C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D591D78-1B91-46EE-ACE9-DF55AF107C4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BC510F3-2973-44A8-AB7E-65FCF14C2F6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69" y="3466744"/>
            <a:ext cx="3553570" cy="677108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3028" y="788434"/>
            <a:ext cx="6038255" cy="2745367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0069" y="4143852"/>
            <a:ext cx="3553570" cy="246221"/>
          </a:xfrm>
        </p:spPr>
        <p:txBody>
          <a:bodyPr/>
          <a:lstStyle>
            <a:lvl1pPr marL="0" indent="0">
              <a:buNone/>
              <a:defRPr sz="1600"/>
            </a:lvl1pPr>
            <a:lvl2pPr marL="508635" indent="0">
              <a:buNone/>
              <a:defRPr sz="1300"/>
            </a:lvl2pPr>
            <a:lvl3pPr marL="1017270" indent="0">
              <a:buNone/>
              <a:defRPr sz="1100"/>
            </a:lvl3pPr>
            <a:lvl4pPr marL="1525905" indent="0">
              <a:buNone/>
              <a:defRPr sz="1000"/>
            </a:lvl4pPr>
            <a:lvl5pPr marL="2034540" indent="0">
              <a:buNone/>
              <a:defRPr sz="1000"/>
            </a:lvl5pPr>
            <a:lvl6pPr marL="2543175" indent="0">
              <a:buNone/>
              <a:defRPr sz="1000"/>
            </a:lvl6pPr>
            <a:lvl7pPr marL="3051810" indent="0">
              <a:buNone/>
              <a:defRPr sz="1000"/>
            </a:lvl7pPr>
            <a:lvl8pPr marL="3560445" indent="0">
              <a:buNone/>
              <a:defRPr sz="1000"/>
            </a:lvl8pPr>
            <a:lvl9pPr marL="406908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292611A-07E3-4CC6-92A3-6A6947A7C09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7140" y="15159635"/>
            <a:ext cx="6480810" cy="338554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17140" y="1769388"/>
            <a:ext cx="6480810" cy="553998"/>
          </a:xfrm>
        </p:spPr>
        <p:txBody>
          <a:bodyPr/>
          <a:lstStyle>
            <a:lvl1pPr marL="0" indent="0">
              <a:buNone/>
              <a:defRPr sz="3600"/>
            </a:lvl1pPr>
            <a:lvl2pPr marL="508635" indent="0">
              <a:buNone/>
              <a:defRPr sz="3100"/>
            </a:lvl2pPr>
            <a:lvl3pPr marL="1017270" indent="0">
              <a:buNone/>
              <a:defRPr sz="2700"/>
            </a:lvl3pPr>
            <a:lvl4pPr marL="1525905" indent="0">
              <a:buNone/>
              <a:defRPr sz="2200"/>
            </a:lvl4pPr>
            <a:lvl5pPr marL="2034540" indent="0">
              <a:buNone/>
              <a:defRPr sz="2200"/>
            </a:lvl5pPr>
            <a:lvl6pPr marL="2543175" indent="0">
              <a:buNone/>
              <a:defRPr sz="2200"/>
            </a:lvl6pPr>
            <a:lvl7pPr marL="3051810" indent="0">
              <a:buNone/>
              <a:defRPr sz="2200"/>
            </a:lvl7pPr>
            <a:lvl8pPr marL="3560445" indent="0">
              <a:buNone/>
              <a:defRPr sz="2200"/>
            </a:lvl8pPr>
            <a:lvl9pPr marL="4069080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17140" y="15498189"/>
            <a:ext cx="6480810" cy="246221"/>
          </a:xfrm>
        </p:spPr>
        <p:txBody>
          <a:bodyPr/>
          <a:lstStyle>
            <a:lvl1pPr marL="0" indent="0">
              <a:buNone/>
              <a:defRPr sz="1600"/>
            </a:lvl1pPr>
            <a:lvl2pPr marL="508635" indent="0">
              <a:buNone/>
              <a:defRPr sz="1300"/>
            </a:lvl2pPr>
            <a:lvl3pPr marL="1017270" indent="0">
              <a:buNone/>
              <a:defRPr sz="1100"/>
            </a:lvl3pPr>
            <a:lvl4pPr marL="1525905" indent="0">
              <a:buNone/>
              <a:defRPr sz="1000"/>
            </a:lvl4pPr>
            <a:lvl5pPr marL="2034540" indent="0">
              <a:buNone/>
              <a:defRPr sz="1000"/>
            </a:lvl5pPr>
            <a:lvl6pPr marL="2543175" indent="0">
              <a:buNone/>
              <a:defRPr sz="1000"/>
            </a:lvl6pPr>
            <a:lvl7pPr marL="3051810" indent="0">
              <a:buNone/>
              <a:defRPr sz="1000"/>
            </a:lvl7pPr>
            <a:lvl8pPr marL="3560445" indent="0">
              <a:buNone/>
              <a:defRPr sz="1000"/>
            </a:lvl8pPr>
            <a:lvl9pPr marL="406908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971498C-3985-493D-B6BE-DF39A3492FE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-1143572" y="10905115"/>
            <a:ext cx="11412355" cy="1062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7605114-057A-464D-9DF3-DBDB61DA47C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37677" y="7861401"/>
            <a:ext cx="1231106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12440" y="7861401"/>
            <a:ext cx="1440394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7F34D3E-CF1E-430F-A4CE-CBF5DA91736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101" y="6151604"/>
            <a:ext cx="9181148" cy="61555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0203" y="11221403"/>
            <a:ext cx="7560945" cy="276999"/>
          </a:xfrm>
        </p:spPr>
        <p:txBody>
          <a:bodyPr/>
          <a:lstStyle>
            <a:lvl1pPr marL="0" indent="0" algn="ctr">
              <a:buNone/>
              <a:defRPr/>
            </a:lvl1pPr>
            <a:lvl2pPr marL="508635" indent="0" algn="ctr">
              <a:buNone/>
              <a:defRPr/>
            </a:lvl2pPr>
            <a:lvl3pPr marL="1017270" indent="0" algn="ctr">
              <a:buNone/>
              <a:defRPr/>
            </a:lvl3pPr>
            <a:lvl4pPr marL="1525905" indent="0" algn="ctr">
              <a:buNone/>
              <a:defRPr/>
            </a:lvl4pPr>
            <a:lvl5pPr marL="2034540" indent="0" algn="ctr">
              <a:buNone/>
              <a:defRPr/>
            </a:lvl5pPr>
            <a:lvl6pPr marL="2543175" indent="0" algn="ctr">
              <a:buNone/>
              <a:defRPr/>
            </a:lvl6pPr>
            <a:lvl7pPr marL="3051810" indent="0" algn="ctr">
              <a:buNone/>
              <a:defRPr/>
            </a:lvl7pPr>
            <a:lvl8pPr marL="3560445" indent="0" algn="ctr">
              <a:buNone/>
              <a:defRPr/>
            </a:lvl8pPr>
            <a:lvl9pPr marL="406908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3CB640F-1ACD-45E8-BF66-A632CB69D5C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5066" y="10905115"/>
            <a:ext cx="9743718" cy="144039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14DE8F1-93EE-4FE4-8D50-FC0081F40D7C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232" y="12724925"/>
            <a:ext cx="9181148" cy="1384995"/>
          </a:xfrm>
        </p:spPr>
        <p:txBody>
          <a:bodyPr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232" y="12386371"/>
            <a:ext cx="9181148" cy="338554"/>
          </a:xfrm>
        </p:spPr>
        <p:txBody>
          <a:bodyPr anchor="b"/>
          <a:lstStyle>
            <a:lvl1pPr marL="0" indent="0">
              <a:buNone/>
              <a:defRPr sz="2200"/>
            </a:lvl1pPr>
            <a:lvl2pPr marL="508635" indent="0">
              <a:buNone/>
              <a:defRPr sz="2000"/>
            </a:lvl2pPr>
            <a:lvl3pPr marL="1017270" indent="0">
              <a:buNone/>
              <a:defRPr sz="1800"/>
            </a:lvl3pPr>
            <a:lvl4pPr marL="1525905" indent="0">
              <a:buNone/>
              <a:defRPr sz="1600"/>
            </a:lvl4pPr>
            <a:lvl5pPr marL="2034540" indent="0">
              <a:buNone/>
              <a:defRPr sz="1600"/>
            </a:lvl5pPr>
            <a:lvl6pPr marL="2543175" indent="0">
              <a:buNone/>
              <a:defRPr sz="1600"/>
            </a:lvl6pPr>
            <a:lvl7pPr marL="3051810" indent="0">
              <a:buNone/>
              <a:defRPr sz="1600"/>
            </a:lvl7pPr>
            <a:lvl8pPr marL="3560445" indent="0">
              <a:buNone/>
              <a:defRPr sz="1600"/>
            </a:lvl8pPr>
            <a:lvl9pPr marL="406908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2CCADED-E26B-4722-A164-591D2BF5E7F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5067" y="10905114"/>
            <a:ext cx="4781848" cy="238526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937" y="10905114"/>
            <a:ext cx="4781848" cy="238526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F3F5031-CC46-4166-9EE2-460AC25E3FF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CFABB5E-4E67-41F6-9EDD-50995385215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68" y="793017"/>
            <a:ext cx="9721215" cy="615553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068" y="5448954"/>
            <a:ext cx="4772472" cy="83099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8635" indent="0">
              <a:buNone/>
              <a:defRPr sz="2200" b="1"/>
            </a:lvl2pPr>
            <a:lvl3pPr marL="1017270" indent="0">
              <a:buNone/>
              <a:defRPr sz="2000" b="1"/>
            </a:lvl3pPr>
            <a:lvl4pPr marL="1525905" indent="0">
              <a:buNone/>
              <a:defRPr sz="1800" b="1"/>
            </a:lvl4pPr>
            <a:lvl5pPr marL="2034540" indent="0">
              <a:buNone/>
              <a:defRPr sz="1800" b="1"/>
            </a:lvl5pPr>
            <a:lvl6pPr marL="2543175" indent="0">
              <a:buNone/>
              <a:defRPr sz="1800" b="1"/>
            </a:lvl6pPr>
            <a:lvl7pPr marL="3051810" indent="0">
              <a:buNone/>
              <a:defRPr sz="1800" b="1"/>
            </a:lvl7pPr>
            <a:lvl8pPr marL="3560445" indent="0">
              <a:buNone/>
              <a:defRPr sz="1800" b="1"/>
            </a:lvl8pPr>
            <a:lvl9pPr marL="4069080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0068" y="6279952"/>
            <a:ext cx="4772472" cy="20867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6937" y="5448954"/>
            <a:ext cx="4774347" cy="83099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8635" indent="0">
              <a:buNone/>
              <a:defRPr sz="2200" b="1"/>
            </a:lvl2pPr>
            <a:lvl3pPr marL="1017270" indent="0">
              <a:buNone/>
              <a:defRPr sz="2000" b="1"/>
            </a:lvl3pPr>
            <a:lvl4pPr marL="1525905" indent="0">
              <a:buNone/>
              <a:defRPr sz="1800" b="1"/>
            </a:lvl4pPr>
            <a:lvl5pPr marL="2034540" indent="0">
              <a:buNone/>
              <a:defRPr sz="1800" b="1"/>
            </a:lvl5pPr>
            <a:lvl6pPr marL="2543175" indent="0">
              <a:buNone/>
              <a:defRPr sz="1800" b="1"/>
            </a:lvl6pPr>
            <a:lvl7pPr marL="3051810" indent="0">
              <a:buNone/>
              <a:defRPr sz="1800" b="1"/>
            </a:lvl7pPr>
            <a:lvl8pPr marL="3560445" indent="0">
              <a:buNone/>
              <a:defRPr sz="1800" b="1"/>
            </a:lvl8pPr>
            <a:lvl9pPr marL="4069080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6937" y="6279952"/>
            <a:ext cx="4774347" cy="20867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43A0996-AD68-48DF-B243-5EEE8A7C815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2CDBD83-D97C-4E97-B941-17C8A5E612B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DC968BD-D04E-4B4F-9B1D-2509F0F5258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69" y="3466744"/>
            <a:ext cx="3553570" cy="677108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3028" y="788434"/>
            <a:ext cx="6038255" cy="2745367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0069" y="4143852"/>
            <a:ext cx="3553570" cy="246221"/>
          </a:xfrm>
        </p:spPr>
        <p:txBody>
          <a:bodyPr/>
          <a:lstStyle>
            <a:lvl1pPr marL="0" indent="0">
              <a:buNone/>
              <a:defRPr sz="1600"/>
            </a:lvl1pPr>
            <a:lvl2pPr marL="508635" indent="0">
              <a:buNone/>
              <a:defRPr sz="1300"/>
            </a:lvl2pPr>
            <a:lvl3pPr marL="1017270" indent="0">
              <a:buNone/>
              <a:defRPr sz="1100"/>
            </a:lvl3pPr>
            <a:lvl4pPr marL="1525905" indent="0">
              <a:buNone/>
              <a:defRPr sz="1000"/>
            </a:lvl4pPr>
            <a:lvl5pPr marL="2034540" indent="0">
              <a:buNone/>
              <a:defRPr sz="1000"/>
            </a:lvl5pPr>
            <a:lvl6pPr marL="2543175" indent="0">
              <a:buNone/>
              <a:defRPr sz="1000"/>
            </a:lvl6pPr>
            <a:lvl7pPr marL="3051810" indent="0">
              <a:buNone/>
              <a:defRPr sz="1000"/>
            </a:lvl7pPr>
            <a:lvl8pPr marL="3560445" indent="0">
              <a:buNone/>
              <a:defRPr sz="1000"/>
            </a:lvl8pPr>
            <a:lvl9pPr marL="406908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A1BCD0D-A2FB-4A3A-BEEF-CE157FAB975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7140" y="15159635"/>
            <a:ext cx="6480810" cy="338554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17140" y="1769388"/>
            <a:ext cx="6480810" cy="553998"/>
          </a:xfrm>
        </p:spPr>
        <p:txBody>
          <a:bodyPr/>
          <a:lstStyle>
            <a:lvl1pPr marL="0" indent="0">
              <a:buNone/>
              <a:defRPr sz="3600"/>
            </a:lvl1pPr>
            <a:lvl2pPr marL="508635" indent="0">
              <a:buNone/>
              <a:defRPr sz="3100"/>
            </a:lvl2pPr>
            <a:lvl3pPr marL="1017270" indent="0">
              <a:buNone/>
              <a:defRPr sz="2700"/>
            </a:lvl3pPr>
            <a:lvl4pPr marL="1525905" indent="0">
              <a:buNone/>
              <a:defRPr sz="2200"/>
            </a:lvl4pPr>
            <a:lvl5pPr marL="2034540" indent="0">
              <a:buNone/>
              <a:defRPr sz="2200"/>
            </a:lvl5pPr>
            <a:lvl6pPr marL="2543175" indent="0">
              <a:buNone/>
              <a:defRPr sz="2200"/>
            </a:lvl6pPr>
            <a:lvl7pPr marL="3051810" indent="0">
              <a:buNone/>
              <a:defRPr sz="2200"/>
            </a:lvl7pPr>
            <a:lvl8pPr marL="3560445" indent="0">
              <a:buNone/>
              <a:defRPr sz="2200"/>
            </a:lvl8pPr>
            <a:lvl9pPr marL="4069080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17140" y="15498189"/>
            <a:ext cx="6480810" cy="246221"/>
          </a:xfrm>
        </p:spPr>
        <p:txBody>
          <a:bodyPr/>
          <a:lstStyle>
            <a:lvl1pPr marL="0" indent="0">
              <a:buNone/>
              <a:defRPr sz="1600"/>
            </a:lvl1pPr>
            <a:lvl2pPr marL="508635" indent="0">
              <a:buNone/>
              <a:defRPr sz="1300"/>
            </a:lvl2pPr>
            <a:lvl3pPr marL="1017270" indent="0">
              <a:buNone/>
              <a:defRPr sz="1100"/>
            </a:lvl3pPr>
            <a:lvl4pPr marL="1525905" indent="0">
              <a:buNone/>
              <a:defRPr sz="1000"/>
            </a:lvl4pPr>
            <a:lvl5pPr marL="2034540" indent="0">
              <a:buNone/>
              <a:defRPr sz="1000"/>
            </a:lvl5pPr>
            <a:lvl6pPr marL="2543175" indent="0">
              <a:buNone/>
              <a:defRPr sz="1000"/>
            </a:lvl6pPr>
            <a:lvl7pPr marL="3051810" indent="0">
              <a:buNone/>
              <a:defRPr sz="1000"/>
            </a:lvl7pPr>
            <a:lvl8pPr marL="3560445" indent="0">
              <a:buNone/>
              <a:defRPr sz="1000"/>
            </a:lvl8pPr>
            <a:lvl9pPr marL="406908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3AC4C1B-376A-4033-900B-92BFAEB64A5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-1143572" y="10905115"/>
            <a:ext cx="11412355" cy="1062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FB018F6-507F-43AA-9F13-8DB572A0CE1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5178" y="7861401"/>
            <a:ext cx="1231106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18065" y="7861401"/>
            <a:ext cx="1440394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1C2580B-9A61-4936-B949-BD43D5EF75B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101" y="6151604"/>
            <a:ext cx="9181148" cy="61555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0203" y="11221403"/>
            <a:ext cx="7560945" cy="276999"/>
          </a:xfrm>
        </p:spPr>
        <p:txBody>
          <a:bodyPr/>
          <a:lstStyle>
            <a:lvl1pPr marL="0" indent="0" algn="ctr">
              <a:buNone/>
              <a:defRPr/>
            </a:lvl1pPr>
            <a:lvl2pPr marL="508635" indent="0" algn="ctr">
              <a:buNone/>
              <a:defRPr/>
            </a:lvl2pPr>
            <a:lvl3pPr marL="1017270" indent="0" algn="ctr">
              <a:buNone/>
              <a:defRPr/>
            </a:lvl3pPr>
            <a:lvl4pPr marL="1525905" indent="0" algn="ctr">
              <a:buNone/>
              <a:defRPr/>
            </a:lvl4pPr>
            <a:lvl5pPr marL="2034540" indent="0" algn="ctr">
              <a:buNone/>
              <a:defRPr/>
            </a:lvl5pPr>
            <a:lvl6pPr marL="2543175" indent="0" algn="ctr">
              <a:buNone/>
              <a:defRPr/>
            </a:lvl6pPr>
            <a:lvl7pPr marL="3051810" indent="0" algn="ctr">
              <a:buNone/>
              <a:defRPr/>
            </a:lvl7pPr>
            <a:lvl8pPr marL="3560445" indent="0" algn="ctr">
              <a:buNone/>
              <a:defRPr/>
            </a:lvl8pPr>
            <a:lvl9pPr marL="406908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3CB640F-1ACD-45E8-BF66-A632CB69D5C9}" type="slidenum">
              <a:rPr lang="en-US">
                <a:solidFill>
                  <a:srgbClr val="642566"/>
                </a:solidFill>
              </a:rPr>
              <a:pPr/>
              <a:t>‹#›</a:t>
            </a:fld>
            <a:endParaRPr lang="en-US" dirty="0">
              <a:solidFill>
                <a:srgbClr val="642566"/>
              </a:solidFill>
            </a:endParaRPr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5066" y="10905115"/>
            <a:ext cx="9743718" cy="144039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14DE8F1-93EE-4FE4-8D50-FC0081F40D7C}" type="slidenum">
              <a:rPr lang="en-US">
                <a:solidFill>
                  <a:srgbClr val="642566"/>
                </a:solidFill>
              </a:rPr>
              <a:pPr/>
              <a:t>‹#›</a:t>
            </a:fld>
            <a:endParaRPr lang="en-US" dirty="0">
              <a:solidFill>
                <a:srgbClr val="642566"/>
              </a:solidFill>
            </a:endParaRPr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232" y="12724925"/>
            <a:ext cx="9181148" cy="1384995"/>
          </a:xfrm>
        </p:spPr>
        <p:txBody>
          <a:bodyPr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232" y="12386371"/>
            <a:ext cx="9181148" cy="338554"/>
          </a:xfrm>
        </p:spPr>
        <p:txBody>
          <a:bodyPr anchor="b"/>
          <a:lstStyle>
            <a:lvl1pPr marL="0" indent="0">
              <a:buNone/>
              <a:defRPr sz="2200"/>
            </a:lvl1pPr>
            <a:lvl2pPr marL="508635" indent="0">
              <a:buNone/>
              <a:defRPr sz="2000"/>
            </a:lvl2pPr>
            <a:lvl3pPr marL="1017270" indent="0">
              <a:buNone/>
              <a:defRPr sz="1800"/>
            </a:lvl3pPr>
            <a:lvl4pPr marL="1525905" indent="0">
              <a:buNone/>
              <a:defRPr sz="1600"/>
            </a:lvl4pPr>
            <a:lvl5pPr marL="2034540" indent="0">
              <a:buNone/>
              <a:defRPr sz="1600"/>
            </a:lvl5pPr>
            <a:lvl6pPr marL="2543175" indent="0">
              <a:buNone/>
              <a:defRPr sz="1600"/>
            </a:lvl6pPr>
            <a:lvl7pPr marL="3051810" indent="0">
              <a:buNone/>
              <a:defRPr sz="1600"/>
            </a:lvl7pPr>
            <a:lvl8pPr marL="3560445" indent="0">
              <a:buNone/>
              <a:defRPr sz="1600"/>
            </a:lvl8pPr>
            <a:lvl9pPr marL="406908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2CCADED-E26B-4722-A164-591D2BF5E7F0}" type="slidenum">
              <a:rPr lang="en-US">
                <a:solidFill>
                  <a:srgbClr val="642566"/>
                </a:solidFill>
              </a:rPr>
              <a:pPr/>
              <a:t>‹#›</a:t>
            </a:fld>
            <a:endParaRPr lang="en-US" dirty="0">
              <a:solidFill>
                <a:srgbClr val="642566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8F679A1-2107-45B6-A24F-3170CB963B0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5067" y="10905114"/>
            <a:ext cx="4781848" cy="238526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937" y="10905114"/>
            <a:ext cx="4781848" cy="238526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F3F5031-CC46-4166-9EE2-460AC25E3FF5}" type="slidenum">
              <a:rPr lang="en-US">
                <a:solidFill>
                  <a:srgbClr val="642566"/>
                </a:solidFill>
              </a:rPr>
              <a:pPr/>
              <a:t>‹#›</a:t>
            </a:fld>
            <a:endParaRPr lang="en-US" dirty="0">
              <a:solidFill>
                <a:srgbClr val="642566"/>
              </a:solidFill>
            </a:endParaRPr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68" y="793017"/>
            <a:ext cx="9721215" cy="615553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068" y="5448954"/>
            <a:ext cx="4772472" cy="83099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8635" indent="0">
              <a:buNone/>
              <a:defRPr sz="2200" b="1"/>
            </a:lvl2pPr>
            <a:lvl3pPr marL="1017270" indent="0">
              <a:buNone/>
              <a:defRPr sz="2000" b="1"/>
            </a:lvl3pPr>
            <a:lvl4pPr marL="1525905" indent="0">
              <a:buNone/>
              <a:defRPr sz="1800" b="1"/>
            </a:lvl4pPr>
            <a:lvl5pPr marL="2034540" indent="0">
              <a:buNone/>
              <a:defRPr sz="1800" b="1"/>
            </a:lvl5pPr>
            <a:lvl6pPr marL="2543175" indent="0">
              <a:buNone/>
              <a:defRPr sz="1800" b="1"/>
            </a:lvl6pPr>
            <a:lvl7pPr marL="3051810" indent="0">
              <a:buNone/>
              <a:defRPr sz="1800" b="1"/>
            </a:lvl7pPr>
            <a:lvl8pPr marL="3560445" indent="0">
              <a:buNone/>
              <a:defRPr sz="1800" b="1"/>
            </a:lvl8pPr>
            <a:lvl9pPr marL="4069080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0068" y="6279952"/>
            <a:ext cx="4772472" cy="20867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6937" y="5448954"/>
            <a:ext cx="4774347" cy="83099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8635" indent="0">
              <a:buNone/>
              <a:defRPr sz="2200" b="1"/>
            </a:lvl2pPr>
            <a:lvl3pPr marL="1017270" indent="0">
              <a:buNone/>
              <a:defRPr sz="2000" b="1"/>
            </a:lvl3pPr>
            <a:lvl4pPr marL="1525905" indent="0">
              <a:buNone/>
              <a:defRPr sz="1800" b="1"/>
            </a:lvl4pPr>
            <a:lvl5pPr marL="2034540" indent="0">
              <a:buNone/>
              <a:defRPr sz="1800" b="1"/>
            </a:lvl5pPr>
            <a:lvl6pPr marL="2543175" indent="0">
              <a:buNone/>
              <a:defRPr sz="1800" b="1"/>
            </a:lvl6pPr>
            <a:lvl7pPr marL="3051810" indent="0">
              <a:buNone/>
              <a:defRPr sz="1800" b="1"/>
            </a:lvl7pPr>
            <a:lvl8pPr marL="3560445" indent="0">
              <a:buNone/>
              <a:defRPr sz="1800" b="1"/>
            </a:lvl8pPr>
            <a:lvl9pPr marL="4069080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6937" y="6279952"/>
            <a:ext cx="4774347" cy="20867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43A0996-AD68-48DF-B243-5EEE8A7C8154}" type="slidenum">
              <a:rPr lang="en-US">
                <a:solidFill>
                  <a:srgbClr val="642566"/>
                </a:solidFill>
              </a:rPr>
              <a:pPr/>
              <a:t>‹#›</a:t>
            </a:fld>
            <a:endParaRPr lang="en-US" dirty="0">
              <a:solidFill>
                <a:srgbClr val="642566"/>
              </a:solidFill>
            </a:endParaRPr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2CDBD83-D97C-4E97-B941-17C8A5E612B0}" type="slidenum">
              <a:rPr lang="en-US">
                <a:solidFill>
                  <a:srgbClr val="642566"/>
                </a:solidFill>
              </a:rPr>
              <a:pPr/>
              <a:t>‹#›</a:t>
            </a:fld>
            <a:endParaRPr lang="en-US" dirty="0">
              <a:solidFill>
                <a:srgbClr val="642566"/>
              </a:solidFill>
            </a:endParaRPr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DC968BD-D04E-4B4F-9B1D-2509F0F5258D}" type="slidenum">
              <a:rPr lang="en-US">
                <a:solidFill>
                  <a:srgbClr val="642566"/>
                </a:solidFill>
              </a:rPr>
              <a:pPr/>
              <a:t>‹#›</a:t>
            </a:fld>
            <a:endParaRPr lang="en-US" dirty="0">
              <a:solidFill>
                <a:srgbClr val="642566"/>
              </a:solidFill>
            </a:endParaRPr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69" y="3466744"/>
            <a:ext cx="3553570" cy="677108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3028" y="788434"/>
            <a:ext cx="6038255" cy="2745367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0069" y="4143852"/>
            <a:ext cx="3553570" cy="246221"/>
          </a:xfrm>
        </p:spPr>
        <p:txBody>
          <a:bodyPr/>
          <a:lstStyle>
            <a:lvl1pPr marL="0" indent="0">
              <a:buNone/>
              <a:defRPr sz="1600"/>
            </a:lvl1pPr>
            <a:lvl2pPr marL="508635" indent="0">
              <a:buNone/>
              <a:defRPr sz="1300"/>
            </a:lvl2pPr>
            <a:lvl3pPr marL="1017270" indent="0">
              <a:buNone/>
              <a:defRPr sz="1100"/>
            </a:lvl3pPr>
            <a:lvl4pPr marL="1525905" indent="0">
              <a:buNone/>
              <a:defRPr sz="1000"/>
            </a:lvl4pPr>
            <a:lvl5pPr marL="2034540" indent="0">
              <a:buNone/>
              <a:defRPr sz="1000"/>
            </a:lvl5pPr>
            <a:lvl6pPr marL="2543175" indent="0">
              <a:buNone/>
              <a:defRPr sz="1000"/>
            </a:lvl6pPr>
            <a:lvl7pPr marL="3051810" indent="0">
              <a:buNone/>
              <a:defRPr sz="1000"/>
            </a:lvl7pPr>
            <a:lvl8pPr marL="3560445" indent="0">
              <a:buNone/>
              <a:defRPr sz="1000"/>
            </a:lvl8pPr>
            <a:lvl9pPr marL="406908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A1BCD0D-A2FB-4A3A-BEEF-CE157FAB975B}" type="slidenum">
              <a:rPr lang="en-US">
                <a:solidFill>
                  <a:srgbClr val="642566"/>
                </a:solidFill>
              </a:rPr>
              <a:pPr/>
              <a:t>‹#›</a:t>
            </a:fld>
            <a:endParaRPr lang="en-US" dirty="0">
              <a:solidFill>
                <a:srgbClr val="642566"/>
              </a:solidFill>
            </a:endParaRPr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7140" y="15159635"/>
            <a:ext cx="6480810" cy="338554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17140" y="1769388"/>
            <a:ext cx="6480810" cy="553998"/>
          </a:xfrm>
        </p:spPr>
        <p:txBody>
          <a:bodyPr/>
          <a:lstStyle>
            <a:lvl1pPr marL="0" indent="0">
              <a:buNone/>
              <a:defRPr sz="3600"/>
            </a:lvl1pPr>
            <a:lvl2pPr marL="508635" indent="0">
              <a:buNone/>
              <a:defRPr sz="3100"/>
            </a:lvl2pPr>
            <a:lvl3pPr marL="1017270" indent="0">
              <a:buNone/>
              <a:defRPr sz="2700"/>
            </a:lvl3pPr>
            <a:lvl4pPr marL="1525905" indent="0">
              <a:buNone/>
              <a:defRPr sz="2200"/>
            </a:lvl4pPr>
            <a:lvl5pPr marL="2034540" indent="0">
              <a:buNone/>
              <a:defRPr sz="2200"/>
            </a:lvl5pPr>
            <a:lvl6pPr marL="2543175" indent="0">
              <a:buNone/>
              <a:defRPr sz="2200"/>
            </a:lvl6pPr>
            <a:lvl7pPr marL="3051810" indent="0">
              <a:buNone/>
              <a:defRPr sz="2200"/>
            </a:lvl7pPr>
            <a:lvl8pPr marL="3560445" indent="0">
              <a:buNone/>
              <a:defRPr sz="2200"/>
            </a:lvl8pPr>
            <a:lvl9pPr marL="4069080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17140" y="15498189"/>
            <a:ext cx="6480810" cy="246221"/>
          </a:xfrm>
        </p:spPr>
        <p:txBody>
          <a:bodyPr/>
          <a:lstStyle>
            <a:lvl1pPr marL="0" indent="0">
              <a:buNone/>
              <a:defRPr sz="1600"/>
            </a:lvl1pPr>
            <a:lvl2pPr marL="508635" indent="0">
              <a:buNone/>
              <a:defRPr sz="1300"/>
            </a:lvl2pPr>
            <a:lvl3pPr marL="1017270" indent="0">
              <a:buNone/>
              <a:defRPr sz="1100"/>
            </a:lvl3pPr>
            <a:lvl4pPr marL="1525905" indent="0">
              <a:buNone/>
              <a:defRPr sz="1000"/>
            </a:lvl4pPr>
            <a:lvl5pPr marL="2034540" indent="0">
              <a:buNone/>
              <a:defRPr sz="1000"/>
            </a:lvl5pPr>
            <a:lvl6pPr marL="2543175" indent="0">
              <a:buNone/>
              <a:defRPr sz="1000"/>
            </a:lvl6pPr>
            <a:lvl7pPr marL="3051810" indent="0">
              <a:buNone/>
              <a:defRPr sz="1000"/>
            </a:lvl7pPr>
            <a:lvl8pPr marL="3560445" indent="0">
              <a:buNone/>
              <a:defRPr sz="1000"/>
            </a:lvl8pPr>
            <a:lvl9pPr marL="406908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3AC4C1B-376A-4033-900B-92BFAEB64A52}" type="slidenum">
              <a:rPr lang="en-US">
                <a:solidFill>
                  <a:srgbClr val="642566"/>
                </a:solidFill>
              </a:rPr>
              <a:pPr/>
              <a:t>‹#›</a:t>
            </a:fld>
            <a:endParaRPr lang="en-US" dirty="0">
              <a:solidFill>
                <a:srgbClr val="642566"/>
              </a:solidFill>
            </a:endParaRPr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-1143572" y="10905115"/>
            <a:ext cx="11412355" cy="1062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FB018F6-507F-43AA-9F13-8DB572A0CE1B}" type="slidenum">
              <a:rPr lang="en-US">
                <a:solidFill>
                  <a:srgbClr val="642566"/>
                </a:solidFill>
              </a:rPr>
              <a:pPr/>
              <a:t>‹#›</a:t>
            </a:fld>
            <a:endParaRPr lang="en-US" dirty="0">
              <a:solidFill>
                <a:srgbClr val="642566"/>
              </a:solidFill>
            </a:endParaRPr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5178" y="7861401"/>
            <a:ext cx="1231106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18065" y="7861401"/>
            <a:ext cx="1440394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1C2580B-9A61-4936-B949-BD43D5EF75BB}" type="slidenum">
              <a:rPr lang="en-US">
                <a:solidFill>
                  <a:srgbClr val="642566"/>
                </a:solidFill>
              </a:rPr>
              <a:pPr/>
              <a:t>‹#›</a:t>
            </a:fld>
            <a:endParaRPr lang="en-US" dirty="0">
              <a:solidFill>
                <a:srgbClr val="642566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69" y="3466744"/>
            <a:ext cx="3553570" cy="677108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3028" y="788434"/>
            <a:ext cx="6038255" cy="2745367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0069" y="4143852"/>
            <a:ext cx="3553570" cy="246221"/>
          </a:xfrm>
        </p:spPr>
        <p:txBody>
          <a:bodyPr/>
          <a:lstStyle>
            <a:lvl1pPr marL="0" indent="0">
              <a:buNone/>
              <a:defRPr sz="1600"/>
            </a:lvl1pPr>
            <a:lvl2pPr marL="508635" indent="0">
              <a:buNone/>
              <a:defRPr sz="1300"/>
            </a:lvl2pPr>
            <a:lvl3pPr marL="1017270" indent="0">
              <a:buNone/>
              <a:defRPr sz="1100"/>
            </a:lvl3pPr>
            <a:lvl4pPr marL="1525905" indent="0">
              <a:buNone/>
              <a:defRPr sz="1000"/>
            </a:lvl4pPr>
            <a:lvl5pPr marL="2034540" indent="0">
              <a:buNone/>
              <a:defRPr sz="1000"/>
            </a:lvl5pPr>
            <a:lvl6pPr marL="2543175" indent="0">
              <a:buNone/>
              <a:defRPr sz="1000"/>
            </a:lvl6pPr>
            <a:lvl7pPr marL="3051810" indent="0">
              <a:buNone/>
              <a:defRPr sz="1000"/>
            </a:lvl7pPr>
            <a:lvl8pPr marL="3560445" indent="0">
              <a:buNone/>
              <a:defRPr sz="1000"/>
            </a:lvl8pPr>
            <a:lvl9pPr marL="406908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E1F7D7E-E044-4112-AFC0-9C618082688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7140" y="15159635"/>
            <a:ext cx="6480810" cy="338554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17140" y="1769388"/>
            <a:ext cx="6480810" cy="553998"/>
          </a:xfrm>
        </p:spPr>
        <p:txBody>
          <a:bodyPr/>
          <a:lstStyle>
            <a:lvl1pPr marL="0" indent="0">
              <a:buNone/>
              <a:defRPr sz="3600"/>
            </a:lvl1pPr>
            <a:lvl2pPr marL="508635" indent="0">
              <a:buNone/>
              <a:defRPr sz="3100"/>
            </a:lvl2pPr>
            <a:lvl3pPr marL="1017270" indent="0">
              <a:buNone/>
              <a:defRPr sz="2700"/>
            </a:lvl3pPr>
            <a:lvl4pPr marL="1525905" indent="0">
              <a:buNone/>
              <a:defRPr sz="2200"/>
            </a:lvl4pPr>
            <a:lvl5pPr marL="2034540" indent="0">
              <a:buNone/>
              <a:defRPr sz="2200"/>
            </a:lvl5pPr>
            <a:lvl6pPr marL="2543175" indent="0">
              <a:buNone/>
              <a:defRPr sz="2200"/>
            </a:lvl6pPr>
            <a:lvl7pPr marL="3051810" indent="0">
              <a:buNone/>
              <a:defRPr sz="2200"/>
            </a:lvl7pPr>
            <a:lvl8pPr marL="3560445" indent="0">
              <a:buNone/>
              <a:defRPr sz="2200"/>
            </a:lvl8pPr>
            <a:lvl9pPr marL="4069080" indent="0">
              <a:buNone/>
              <a:defRPr sz="22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17140" y="15498189"/>
            <a:ext cx="6480810" cy="246221"/>
          </a:xfrm>
        </p:spPr>
        <p:txBody>
          <a:bodyPr/>
          <a:lstStyle>
            <a:lvl1pPr marL="0" indent="0">
              <a:buNone/>
              <a:defRPr sz="1600"/>
            </a:lvl1pPr>
            <a:lvl2pPr marL="508635" indent="0">
              <a:buNone/>
              <a:defRPr sz="1300"/>
            </a:lvl2pPr>
            <a:lvl3pPr marL="1017270" indent="0">
              <a:buNone/>
              <a:defRPr sz="1100"/>
            </a:lvl3pPr>
            <a:lvl4pPr marL="1525905" indent="0">
              <a:buNone/>
              <a:defRPr sz="1000"/>
            </a:lvl4pPr>
            <a:lvl5pPr marL="2034540" indent="0">
              <a:buNone/>
              <a:defRPr sz="1000"/>
            </a:lvl5pPr>
            <a:lvl6pPr marL="2543175" indent="0">
              <a:buNone/>
              <a:defRPr sz="1000"/>
            </a:lvl6pPr>
            <a:lvl7pPr marL="3051810" indent="0">
              <a:buNone/>
              <a:defRPr sz="1000"/>
            </a:lvl7pPr>
            <a:lvl8pPr marL="3560445" indent="0">
              <a:buNone/>
              <a:defRPr sz="1000"/>
            </a:lvl8pPr>
            <a:lvl9pPr marL="406908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9BDC479-3043-4F6E-AA2A-88DBCFEA182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6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25066" y="3667126"/>
            <a:ext cx="9743718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25066" y="6312041"/>
            <a:ext cx="9743718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39" name="Rectangle 15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9762472" y="19334916"/>
            <a:ext cx="485686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fld id="{19C1D9CC-7299-4B29-AEF3-8C4F9554196D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  <a:cs typeface="Arial" charset="0"/>
        </a:defRPr>
      </a:lvl5pPr>
      <a:lvl6pPr marL="508635" algn="l" rtl="0" eaLnBrk="1" fontAlgn="base" hangingPunct="1"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  <a:cs typeface="Arial" charset="0"/>
        </a:defRPr>
      </a:lvl6pPr>
      <a:lvl7pPr marL="1017270" algn="l" rtl="0" eaLnBrk="1" fontAlgn="base" hangingPunct="1"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  <a:cs typeface="Arial" charset="0"/>
        </a:defRPr>
      </a:lvl7pPr>
      <a:lvl8pPr marL="1525905" algn="l" rtl="0" eaLnBrk="1" fontAlgn="base" hangingPunct="1"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  <a:cs typeface="Arial" charset="0"/>
        </a:defRPr>
      </a:lvl8pPr>
      <a:lvl9pPr marL="2034540" algn="l" rtl="0" eaLnBrk="1" fontAlgn="base" hangingPunct="1"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03768" indent="-303768" algn="l" rtl="0" eaLnBrk="1" fontAlgn="base" hangingPunct="1">
        <a:spcBef>
          <a:spcPct val="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596940" indent="-291406" algn="l" rtl="0" eaLnBrk="1" fontAlgn="base" hangingPunct="1">
        <a:spcBef>
          <a:spcPct val="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cs typeface="+mn-cs"/>
        </a:defRPr>
      </a:lvl2pPr>
      <a:lvl3pPr marL="898942" indent="-300236" algn="l" rtl="0" eaLnBrk="1" fontAlgn="base" hangingPunct="1">
        <a:spcBef>
          <a:spcPct val="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cs typeface="+mn-cs"/>
        </a:defRPr>
      </a:lvl3pPr>
      <a:lvl4pPr marL="1204476" indent="-303768" algn="l" rtl="0" eaLnBrk="1" fontAlgn="base" hangingPunct="1">
        <a:spcBef>
          <a:spcPct val="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cs typeface="+mn-cs"/>
        </a:defRPr>
      </a:lvl4pPr>
      <a:lvl5pPr marL="1495882" indent="-289639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cs typeface="+mn-cs"/>
        </a:defRPr>
      </a:lvl5pPr>
      <a:lvl6pPr marL="2004517" indent="-289639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cs typeface="+mn-cs"/>
        </a:defRPr>
      </a:lvl6pPr>
      <a:lvl7pPr marL="2513152" indent="-289639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cs typeface="+mn-cs"/>
        </a:defRPr>
      </a:lvl7pPr>
      <a:lvl8pPr marL="3021787" indent="-289639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cs typeface="+mn-cs"/>
        </a:defRPr>
      </a:lvl8pPr>
      <a:lvl9pPr marL="3530422" indent="-289639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8635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7270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5905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4540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3175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1810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0445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69080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532566" y="7861402"/>
            <a:ext cx="9743718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7715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525066" y="10905115"/>
            <a:ext cx="9743718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77160" name="Rectangle 8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9762472" y="19334916"/>
            <a:ext cx="485686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100"/>
            </a:lvl1pPr>
          </a:lstStyle>
          <a:p>
            <a:fld id="{B95CB503-0866-415B-9A8C-8E30C22C7DA1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5pPr>
      <a:lvl6pPr marL="508635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6pPr>
      <a:lvl7pPr marL="101727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7pPr>
      <a:lvl8pPr marL="1525905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8pPr>
      <a:lvl9pPr marL="203454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03768" indent="-303768" algn="l" rtl="0" fontAlgn="base">
        <a:spcBef>
          <a:spcPct val="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596940" indent="-291406" algn="l" rtl="0" fontAlgn="base">
        <a:spcBef>
          <a:spcPct val="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cs typeface="+mn-cs"/>
        </a:defRPr>
      </a:lvl2pPr>
      <a:lvl3pPr marL="898942" indent="-300236" algn="l" rtl="0" fontAlgn="base">
        <a:spcBef>
          <a:spcPct val="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cs typeface="+mn-cs"/>
        </a:defRPr>
      </a:lvl3pPr>
      <a:lvl4pPr marL="1204476" indent="-303768" algn="l" rtl="0" fontAlgn="base">
        <a:spcBef>
          <a:spcPct val="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cs typeface="+mn-cs"/>
        </a:defRPr>
      </a:lvl4pPr>
      <a:lvl5pPr marL="1495882" indent="-289639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cs typeface="+mn-cs"/>
        </a:defRPr>
      </a:lvl5pPr>
      <a:lvl6pPr marL="2004517" indent="-289639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cs typeface="+mn-cs"/>
        </a:defRPr>
      </a:lvl6pPr>
      <a:lvl7pPr marL="2513152" indent="-289639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cs typeface="+mn-cs"/>
        </a:defRPr>
      </a:lvl7pPr>
      <a:lvl8pPr marL="3021787" indent="-289639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cs typeface="+mn-cs"/>
        </a:defRPr>
      </a:lvl8pPr>
      <a:lvl9pPr marL="3530422" indent="-289639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8635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7270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5905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4540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3175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1810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0445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69080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2566" y="7861402"/>
            <a:ext cx="9743718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25066" y="10905115"/>
            <a:ext cx="9743718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81253" name="Rectangle 5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9762472" y="19334916"/>
            <a:ext cx="485686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100"/>
            </a:lvl1pPr>
          </a:lstStyle>
          <a:p>
            <a:fld id="{FFB9598B-71BF-452B-87E7-8E242A7CAF9B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5pPr>
      <a:lvl6pPr marL="508635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6pPr>
      <a:lvl7pPr marL="101727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7pPr>
      <a:lvl8pPr marL="1525905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8pPr>
      <a:lvl9pPr marL="203454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03768" indent="-303768" algn="l" rtl="0" fontAlgn="base">
        <a:spcBef>
          <a:spcPct val="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596940" indent="-291406" algn="l" rtl="0" fontAlgn="base">
        <a:spcBef>
          <a:spcPct val="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cs typeface="+mn-cs"/>
        </a:defRPr>
      </a:lvl2pPr>
      <a:lvl3pPr marL="898942" indent="-300236" algn="l" rtl="0" fontAlgn="base">
        <a:spcBef>
          <a:spcPct val="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cs typeface="+mn-cs"/>
        </a:defRPr>
      </a:lvl3pPr>
      <a:lvl4pPr marL="1204476" indent="-303768" algn="l" rtl="0" fontAlgn="base">
        <a:spcBef>
          <a:spcPct val="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cs typeface="+mn-cs"/>
        </a:defRPr>
      </a:lvl4pPr>
      <a:lvl5pPr marL="1495882" indent="-289639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cs typeface="+mn-cs"/>
        </a:defRPr>
      </a:lvl5pPr>
      <a:lvl6pPr marL="2004517" indent="-289639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cs typeface="+mn-cs"/>
        </a:defRPr>
      </a:lvl6pPr>
      <a:lvl7pPr marL="2513152" indent="-289639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cs typeface="+mn-cs"/>
        </a:defRPr>
      </a:lvl7pPr>
      <a:lvl8pPr marL="3021787" indent="-289639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cs typeface="+mn-cs"/>
        </a:defRPr>
      </a:lvl8pPr>
      <a:lvl9pPr marL="3530422" indent="-289639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8635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7270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5905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4540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3175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1810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0445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69080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2566" y="7861402"/>
            <a:ext cx="9743718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25066" y="10905115"/>
            <a:ext cx="9743718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83301" name="Rectangle 5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9762472" y="19334916"/>
            <a:ext cx="485686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100"/>
            </a:lvl1pPr>
          </a:lstStyle>
          <a:p>
            <a:fld id="{48C94E29-4649-49F8-B491-F9D5CB26700E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5pPr>
      <a:lvl6pPr marL="508635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6pPr>
      <a:lvl7pPr marL="101727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7pPr>
      <a:lvl8pPr marL="1525905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8pPr>
      <a:lvl9pPr marL="203454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03768" indent="-303768" algn="l" rtl="0" fontAlgn="base">
        <a:spcBef>
          <a:spcPct val="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596940" indent="-291406" algn="l" rtl="0" fontAlgn="base">
        <a:spcBef>
          <a:spcPct val="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cs typeface="+mn-cs"/>
        </a:defRPr>
      </a:lvl2pPr>
      <a:lvl3pPr marL="898942" indent="-300236" algn="l" rtl="0" fontAlgn="base">
        <a:spcBef>
          <a:spcPct val="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cs typeface="+mn-cs"/>
        </a:defRPr>
      </a:lvl3pPr>
      <a:lvl4pPr marL="1204476" indent="-303768" algn="l" rtl="0" fontAlgn="base">
        <a:spcBef>
          <a:spcPct val="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cs typeface="+mn-cs"/>
        </a:defRPr>
      </a:lvl4pPr>
      <a:lvl5pPr marL="1495882" indent="-289639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cs typeface="+mn-cs"/>
        </a:defRPr>
      </a:lvl5pPr>
      <a:lvl6pPr marL="2004517" indent="-289639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cs typeface="+mn-cs"/>
        </a:defRPr>
      </a:lvl6pPr>
      <a:lvl7pPr marL="2513152" indent="-289639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cs typeface="+mn-cs"/>
        </a:defRPr>
      </a:lvl7pPr>
      <a:lvl8pPr marL="3021787" indent="-289639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cs typeface="+mn-cs"/>
        </a:defRPr>
      </a:lvl8pPr>
      <a:lvl9pPr marL="3530422" indent="-289639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8635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7270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5905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4540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3175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1810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0445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69080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25066" y="7861402"/>
            <a:ext cx="9743718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25066" y="10905115"/>
            <a:ext cx="9743718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85349" name="Rectangle 5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9762472" y="19334916"/>
            <a:ext cx="485686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100"/>
            </a:lvl1pPr>
          </a:lstStyle>
          <a:p>
            <a:fld id="{A499EF50-5413-40A4-AFCA-93FF6C98827F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5pPr>
      <a:lvl6pPr marL="508635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6pPr>
      <a:lvl7pPr marL="101727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7pPr>
      <a:lvl8pPr marL="1525905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8pPr>
      <a:lvl9pPr marL="203454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03768" indent="-303768" algn="l" rtl="0" fontAlgn="base">
        <a:spcBef>
          <a:spcPct val="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596940" indent="-291406" algn="l" rtl="0" fontAlgn="base">
        <a:spcBef>
          <a:spcPct val="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cs typeface="+mn-cs"/>
        </a:defRPr>
      </a:lvl2pPr>
      <a:lvl3pPr marL="898942" indent="-300236" algn="l" rtl="0" fontAlgn="base">
        <a:spcBef>
          <a:spcPct val="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cs typeface="+mn-cs"/>
        </a:defRPr>
      </a:lvl3pPr>
      <a:lvl4pPr marL="1204476" indent="-303768" algn="l" rtl="0" fontAlgn="base">
        <a:spcBef>
          <a:spcPct val="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cs typeface="+mn-cs"/>
        </a:defRPr>
      </a:lvl4pPr>
      <a:lvl5pPr marL="1495882" indent="-289639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cs typeface="+mn-cs"/>
        </a:defRPr>
      </a:lvl5pPr>
      <a:lvl6pPr marL="2004517" indent="-289639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cs typeface="+mn-cs"/>
        </a:defRPr>
      </a:lvl6pPr>
      <a:lvl7pPr marL="2513152" indent="-289639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cs typeface="+mn-cs"/>
        </a:defRPr>
      </a:lvl7pPr>
      <a:lvl8pPr marL="3021787" indent="-289639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cs typeface="+mn-cs"/>
        </a:defRPr>
      </a:lvl8pPr>
      <a:lvl9pPr marL="3530422" indent="-289639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8635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7270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5905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4540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3175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1810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0445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69080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2566" y="7861402"/>
            <a:ext cx="9743718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25066" y="10905115"/>
            <a:ext cx="9743718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87397" name="Rectangle 5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9762472" y="19334916"/>
            <a:ext cx="485686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100"/>
            </a:lvl1pPr>
          </a:lstStyle>
          <a:p>
            <a:fld id="{4563FA5E-6783-44D1-98B2-200219F78330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5pPr>
      <a:lvl6pPr marL="508635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6pPr>
      <a:lvl7pPr marL="101727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7pPr>
      <a:lvl8pPr marL="1525905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8pPr>
      <a:lvl9pPr marL="203454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03768" indent="-303768" algn="l" rtl="0" fontAlgn="base">
        <a:spcBef>
          <a:spcPct val="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596940" indent="-291406" algn="l" rtl="0" fontAlgn="base">
        <a:spcBef>
          <a:spcPct val="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cs typeface="+mn-cs"/>
        </a:defRPr>
      </a:lvl2pPr>
      <a:lvl3pPr marL="898942" indent="-300236" algn="l" rtl="0" fontAlgn="base">
        <a:spcBef>
          <a:spcPct val="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cs typeface="+mn-cs"/>
        </a:defRPr>
      </a:lvl3pPr>
      <a:lvl4pPr marL="1204476" indent="-303768" algn="l" rtl="0" fontAlgn="base">
        <a:spcBef>
          <a:spcPct val="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cs typeface="+mn-cs"/>
        </a:defRPr>
      </a:lvl4pPr>
      <a:lvl5pPr marL="1495882" indent="-289639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cs typeface="+mn-cs"/>
        </a:defRPr>
      </a:lvl5pPr>
      <a:lvl6pPr marL="2004517" indent="-289639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cs typeface="+mn-cs"/>
        </a:defRPr>
      </a:lvl6pPr>
      <a:lvl7pPr marL="2513152" indent="-289639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cs typeface="+mn-cs"/>
        </a:defRPr>
      </a:lvl7pPr>
      <a:lvl8pPr marL="3021787" indent="-289639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cs typeface="+mn-cs"/>
        </a:defRPr>
      </a:lvl8pPr>
      <a:lvl9pPr marL="3530422" indent="-289639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8635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7270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5905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4540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3175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1810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0445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69080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2566" y="7861402"/>
            <a:ext cx="9743718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25066" y="10905115"/>
            <a:ext cx="9743718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87397" name="Rectangle 5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9762472" y="19334916"/>
            <a:ext cx="485686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100"/>
            </a:lvl1pPr>
          </a:lstStyle>
          <a:p>
            <a:fld id="{4563FA5E-6783-44D1-98B2-200219F78330}" type="slidenum">
              <a:rPr lang="en-US">
                <a:solidFill>
                  <a:srgbClr val="642566"/>
                </a:solidFill>
              </a:rPr>
              <a:pPr/>
              <a:t>‹#›</a:t>
            </a:fld>
            <a:endParaRPr lang="en-US" dirty="0">
              <a:solidFill>
                <a:srgbClr val="642566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5pPr>
      <a:lvl6pPr marL="508635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6pPr>
      <a:lvl7pPr marL="101727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7pPr>
      <a:lvl8pPr marL="1525905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8pPr>
      <a:lvl9pPr marL="203454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03768" indent="-303768" algn="l" rtl="0" fontAlgn="base">
        <a:spcBef>
          <a:spcPct val="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596940" indent="-291406" algn="l" rtl="0" fontAlgn="base">
        <a:spcBef>
          <a:spcPct val="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cs typeface="+mn-cs"/>
        </a:defRPr>
      </a:lvl2pPr>
      <a:lvl3pPr marL="898942" indent="-300236" algn="l" rtl="0" fontAlgn="base">
        <a:spcBef>
          <a:spcPct val="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cs typeface="+mn-cs"/>
        </a:defRPr>
      </a:lvl3pPr>
      <a:lvl4pPr marL="1204476" indent="-303768" algn="l" rtl="0" fontAlgn="base">
        <a:spcBef>
          <a:spcPct val="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cs typeface="+mn-cs"/>
        </a:defRPr>
      </a:lvl4pPr>
      <a:lvl5pPr marL="1495882" indent="-289639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cs typeface="+mn-cs"/>
        </a:defRPr>
      </a:lvl5pPr>
      <a:lvl6pPr marL="2004517" indent="-289639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cs typeface="+mn-cs"/>
        </a:defRPr>
      </a:lvl6pPr>
      <a:lvl7pPr marL="2513152" indent="-289639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cs typeface="+mn-cs"/>
        </a:defRPr>
      </a:lvl7pPr>
      <a:lvl8pPr marL="3021787" indent="-289639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cs typeface="+mn-cs"/>
        </a:defRPr>
      </a:lvl8pPr>
      <a:lvl9pPr marL="3530422" indent="-289639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8635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7270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5905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4540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3175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1810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0445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69080" algn="l" defTabSz="10172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ounded Rectangle 74"/>
          <p:cNvSpPr/>
          <p:nvPr/>
        </p:nvSpPr>
        <p:spPr bwMode="auto">
          <a:xfrm>
            <a:off x="3251200" y="2612294"/>
            <a:ext cx="6629070" cy="167698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19050" cap="flat" cmpd="sng" algn="ctr">
            <a:solidFill>
              <a:srgbClr val="C90044"/>
            </a:solidFill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55" name="Title 1"/>
          <p:cNvSpPr>
            <a:spLocks noGrp="1"/>
          </p:cNvSpPr>
          <p:nvPr>
            <p:ph type="title"/>
          </p:nvPr>
        </p:nvSpPr>
        <p:spPr>
          <a:xfrm>
            <a:off x="173962" y="101600"/>
            <a:ext cx="8510175" cy="923330"/>
          </a:xfrm>
        </p:spPr>
        <p:txBody>
          <a:bodyPr/>
          <a:lstStyle/>
          <a:p>
            <a:r>
              <a:rPr lang="en-GB" sz="2000" u="sng" dirty="0" smtClean="0"/>
              <a:t>GNP - Out of Hours – Pre Order Request Process (OOH-POR)</a:t>
            </a:r>
            <a:br>
              <a:rPr lang="en-GB" sz="2000" u="sng" dirty="0" smtClean="0"/>
            </a:br>
            <a:r>
              <a:rPr lang="en-GB" sz="2000" u="sng" dirty="0" smtClean="0"/>
              <a:t>Direct Port only</a:t>
            </a:r>
            <a:r>
              <a:rPr lang="en-GB" sz="2000" u="sng" dirty="0"/>
              <a:t/>
            </a:r>
            <a:br>
              <a:rPr lang="en-GB" sz="2000" u="sng" dirty="0"/>
            </a:br>
            <a:endParaRPr lang="en-US" sz="2000" u="sng" dirty="0"/>
          </a:p>
        </p:txBody>
      </p:sp>
      <p:cxnSp>
        <p:nvCxnSpPr>
          <p:cNvPr id="157" name="Straight Connector 156"/>
          <p:cNvCxnSpPr>
            <a:stCxn id="287" idx="0"/>
            <a:endCxn id="110" idx="0"/>
          </p:cNvCxnSpPr>
          <p:nvPr/>
        </p:nvCxnSpPr>
        <p:spPr bwMode="auto">
          <a:xfrm>
            <a:off x="877324" y="1091510"/>
            <a:ext cx="9525" cy="5204768"/>
          </a:xfrm>
          <a:prstGeom prst="line">
            <a:avLst/>
          </a:prstGeom>
          <a:solidFill>
            <a:schemeClr val="bg1"/>
          </a:solidFill>
          <a:ln w="63500" cap="flat" cmpd="dbl" algn="ctr">
            <a:solidFill>
              <a:srgbClr val="642566"/>
            </a:solidFill>
            <a:prstDash val="solid"/>
            <a:round/>
            <a:headEnd type="none" w="med" len="med"/>
            <a:tailEnd type="none" w="lg" len="med"/>
          </a:ln>
          <a:effectLst/>
        </p:spPr>
      </p:cxnSp>
      <p:cxnSp>
        <p:nvCxnSpPr>
          <p:cNvPr id="158" name="Straight Connector 157"/>
          <p:cNvCxnSpPr>
            <a:stCxn id="288" idx="0"/>
            <a:endCxn id="111" idx="0"/>
          </p:cNvCxnSpPr>
          <p:nvPr/>
        </p:nvCxnSpPr>
        <p:spPr bwMode="auto">
          <a:xfrm>
            <a:off x="2576172" y="1091510"/>
            <a:ext cx="9525" cy="5204768"/>
          </a:xfrm>
          <a:prstGeom prst="line">
            <a:avLst/>
          </a:prstGeom>
          <a:solidFill>
            <a:schemeClr val="bg1"/>
          </a:solidFill>
          <a:ln w="63500" cap="flat" cmpd="dbl" algn="ctr">
            <a:solidFill>
              <a:schemeClr val="accent2"/>
            </a:solidFill>
            <a:prstDash val="solid"/>
            <a:round/>
            <a:headEnd type="none" w="med" len="med"/>
            <a:tailEnd type="none" w="lg" len="med"/>
          </a:ln>
          <a:effectLst/>
        </p:spPr>
      </p:cxnSp>
      <p:cxnSp>
        <p:nvCxnSpPr>
          <p:cNvPr id="165" name="Straight Connector 164"/>
          <p:cNvCxnSpPr>
            <a:stCxn id="289" idx="0"/>
            <a:endCxn id="112" idx="0"/>
          </p:cNvCxnSpPr>
          <p:nvPr/>
        </p:nvCxnSpPr>
        <p:spPr bwMode="auto">
          <a:xfrm>
            <a:off x="4343390" y="1091510"/>
            <a:ext cx="9525" cy="5204768"/>
          </a:xfrm>
          <a:prstGeom prst="line">
            <a:avLst/>
          </a:prstGeom>
          <a:solidFill>
            <a:schemeClr val="bg1"/>
          </a:solidFill>
          <a:ln w="63500" cap="flat" cmpd="dbl" algn="ctr">
            <a:solidFill>
              <a:srgbClr val="E65767"/>
            </a:solidFill>
            <a:prstDash val="solid"/>
            <a:round/>
            <a:headEnd type="none" w="med" len="med"/>
            <a:tailEnd type="none" w="lg" len="med"/>
          </a:ln>
          <a:effectLst/>
        </p:spPr>
      </p:cxnSp>
      <p:cxnSp>
        <p:nvCxnSpPr>
          <p:cNvPr id="166" name="Straight Connector 165"/>
          <p:cNvCxnSpPr>
            <a:stCxn id="292" idx="0"/>
            <a:endCxn id="115" idx="0"/>
          </p:cNvCxnSpPr>
          <p:nvPr/>
        </p:nvCxnSpPr>
        <p:spPr bwMode="auto">
          <a:xfrm>
            <a:off x="6147013" y="1091510"/>
            <a:ext cx="9525" cy="5204768"/>
          </a:xfrm>
          <a:prstGeom prst="line">
            <a:avLst/>
          </a:prstGeom>
          <a:solidFill>
            <a:schemeClr val="bg1"/>
          </a:solidFill>
          <a:ln w="63500" cap="flat" cmpd="dbl" algn="ctr">
            <a:solidFill>
              <a:srgbClr val="F7941D"/>
            </a:solidFill>
            <a:prstDash val="solid"/>
            <a:round/>
            <a:headEnd type="none" w="med" len="med"/>
            <a:tailEnd type="none" w="lg" len="med"/>
          </a:ln>
          <a:effectLst/>
        </p:spPr>
      </p:cxnSp>
      <p:cxnSp>
        <p:nvCxnSpPr>
          <p:cNvPr id="168" name="Straight Connector 167"/>
          <p:cNvCxnSpPr>
            <a:stCxn id="290" idx="0"/>
            <a:endCxn id="113" idx="0"/>
          </p:cNvCxnSpPr>
          <p:nvPr/>
        </p:nvCxnSpPr>
        <p:spPr bwMode="auto">
          <a:xfrm>
            <a:off x="7934090" y="1091510"/>
            <a:ext cx="9525" cy="5204768"/>
          </a:xfrm>
          <a:prstGeom prst="line">
            <a:avLst/>
          </a:prstGeom>
          <a:solidFill>
            <a:schemeClr val="bg1"/>
          </a:solidFill>
          <a:ln w="63500" cap="flat" cmpd="dbl" algn="ctr">
            <a:solidFill>
              <a:srgbClr val="00ABBD"/>
            </a:solidFill>
            <a:prstDash val="solid"/>
            <a:round/>
            <a:headEnd type="none" w="med" len="med"/>
            <a:tailEnd type="none" w="lg" len="med"/>
          </a:ln>
          <a:effectLst/>
        </p:spPr>
      </p:cxnSp>
      <p:cxnSp>
        <p:nvCxnSpPr>
          <p:cNvPr id="177" name="Straight Connector 176"/>
          <p:cNvCxnSpPr>
            <a:stCxn id="291" idx="0"/>
            <a:endCxn id="123" idx="0"/>
          </p:cNvCxnSpPr>
          <p:nvPr/>
        </p:nvCxnSpPr>
        <p:spPr bwMode="auto">
          <a:xfrm>
            <a:off x="9661512" y="1091510"/>
            <a:ext cx="9525" cy="5214293"/>
          </a:xfrm>
          <a:prstGeom prst="line">
            <a:avLst/>
          </a:prstGeom>
          <a:solidFill>
            <a:schemeClr val="bg1"/>
          </a:solidFill>
          <a:ln w="63500" cap="flat" cmpd="dbl" algn="ctr">
            <a:solidFill>
              <a:srgbClr val="642566"/>
            </a:solidFill>
            <a:prstDash val="solid"/>
            <a:round/>
            <a:headEnd type="none" w="med" len="med"/>
            <a:tailEnd type="none" w="lg" len="med"/>
          </a:ln>
          <a:effectLst/>
        </p:spPr>
      </p:cxnSp>
      <p:sp>
        <p:nvSpPr>
          <p:cNvPr id="287" name="Rectangle 2"/>
          <p:cNvSpPr>
            <a:spLocks noChangeArrowheads="1"/>
          </p:cNvSpPr>
          <p:nvPr/>
        </p:nvSpPr>
        <p:spPr bwMode="gray">
          <a:xfrm>
            <a:off x="197620" y="1091510"/>
            <a:ext cx="1359407" cy="333375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Customer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88" name="Rectangle 3"/>
          <p:cNvSpPr>
            <a:spLocks noChangeArrowheads="1"/>
          </p:cNvSpPr>
          <p:nvPr/>
        </p:nvSpPr>
        <p:spPr bwMode="gray">
          <a:xfrm>
            <a:off x="1930370" y="1091510"/>
            <a:ext cx="1291604" cy="33337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US" sz="1200" b="1" dirty="0" smtClean="0"/>
              <a:t>GP</a:t>
            </a:r>
            <a:endParaRPr lang="en-US" sz="1200" b="1" dirty="0"/>
          </a:p>
        </p:txBody>
      </p:sp>
      <p:sp>
        <p:nvSpPr>
          <p:cNvPr id="289" name="Rectangle 17"/>
          <p:cNvSpPr>
            <a:spLocks noChangeArrowheads="1"/>
          </p:cNvSpPr>
          <p:nvPr/>
        </p:nvSpPr>
        <p:spPr bwMode="gray">
          <a:xfrm>
            <a:off x="3661992" y="1091510"/>
            <a:ext cx="1362795" cy="333375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GCP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90" name="Rectangle 3"/>
          <p:cNvSpPr>
            <a:spLocks noChangeArrowheads="1"/>
          </p:cNvSpPr>
          <p:nvPr/>
        </p:nvSpPr>
        <p:spPr bwMode="gray">
          <a:xfrm>
            <a:off x="7288288" y="1091510"/>
            <a:ext cx="1291604" cy="333375"/>
          </a:xfrm>
          <a:prstGeom prst="rect">
            <a:avLst/>
          </a:prstGeom>
          <a:solidFill>
            <a:srgbClr val="00ABBD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LCP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91" name="Rectangle 2"/>
          <p:cNvSpPr>
            <a:spLocks noChangeArrowheads="1"/>
          </p:cNvSpPr>
          <p:nvPr/>
        </p:nvSpPr>
        <p:spPr bwMode="gray">
          <a:xfrm>
            <a:off x="8981808" y="1091510"/>
            <a:ext cx="1359407" cy="36939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Range Holder CP</a:t>
            </a:r>
          </a:p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(if diff to LCP)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92" name="Rectangle 19"/>
          <p:cNvSpPr>
            <a:spLocks noChangeArrowheads="1"/>
          </p:cNvSpPr>
          <p:nvPr/>
        </p:nvSpPr>
        <p:spPr bwMode="gray">
          <a:xfrm>
            <a:off x="5502905" y="1091510"/>
            <a:ext cx="1288215" cy="333375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US" sz="1200" b="1" dirty="0" smtClean="0"/>
              <a:t>LP</a:t>
            </a:r>
            <a:endParaRPr lang="en-US" sz="12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976165" y="1539664"/>
            <a:ext cx="13115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800" dirty="0" smtClean="0">
                <a:solidFill>
                  <a:srgbClr val="000000"/>
                </a:solidFill>
              </a:rPr>
              <a:t>Customer submits order </a:t>
            </a:r>
          </a:p>
          <a:p>
            <a:pPr algn="ctr"/>
            <a:r>
              <a:rPr lang="en-GB" sz="800" dirty="0" smtClean="0">
                <a:solidFill>
                  <a:srgbClr val="000000"/>
                </a:solidFill>
              </a:rPr>
              <a:t>with signed </a:t>
            </a:r>
            <a:r>
              <a:rPr lang="en-GB" sz="800" dirty="0" err="1" smtClean="0">
                <a:solidFill>
                  <a:srgbClr val="000000"/>
                </a:solidFill>
              </a:rPr>
              <a:t>CLoA</a:t>
            </a:r>
            <a:endParaRPr lang="en-GB" sz="800" dirty="0" smtClean="0">
              <a:solidFill>
                <a:srgbClr val="000000"/>
              </a:solidFill>
            </a:endParaRPr>
          </a:p>
          <a:p>
            <a:pPr algn="ctr"/>
            <a:r>
              <a:rPr lang="en-GB" sz="800" dirty="0" smtClean="0">
                <a:solidFill>
                  <a:srgbClr val="000000"/>
                </a:solidFill>
              </a:rPr>
              <a:t>&amp; OOH request</a:t>
            </a:r>
            <a:endParaRPr lang="en-GB" sz="800" dirty="0">
              <a:solidFill>
                <a:srgbClr val="000000"/>
              </a:solidFill>
            </a:endParaRPr>
          </a:p>
        </p:txBody>
      </p:sp>
      <p:cxnSp>
        <p:nvCxnSpPr>
          <p:cNvPr id="43" name="Straight Arrow Connector 42"/>
          <p:cNvCxnSpPr>
            <a:stCxn id="44" idx="6"/>
          </p:cNvCxnSpPr>
          <p:nvPr/>
        </p:nvCxnSpPr>
        <p:spPr bwMode="auto">
          <a:xfrm>
            <a:off x="1068912" y="1991817"/>
            <a:ext cx="3274488" cy="2483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4" name="Oval 43"/>
          <p:cNvSpPr/>
          <p:nvPr/>
        </p:nvSpPr>
        <p:spPr bwMode="auto">
          <a:xfrm>
            <a:off x="685735" y="1789222"/>
            <a:ext cx="383177" cy="405189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1</a:t>
            </a:r>
          </a:p>
        </p:txBody>
      </p:sp>
      <p:sp>
        <p:nvSpPr>
          <p:cNvPr id="72" name="Rectangle 71"/>
          <p:cNvSpPr/>
          <p:nvPr/>
        </p:nvSpPr>
        <p:spPr>
          <a:xfrm>
            <a:off x="4114857" y="2826631"/>
            <a:ext cx="401207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 smtClean="0">
                <a:solidFill>
                  <a:srgbClr val="000000"/>
                </a:solidFill>
              </a:rPr>
              <a:t>GCP submits  Email + OOH-Pre order request template to LCP   </a:t>
            </a:r>
          </a:p>
          <a:p>
            <a:pPr algn="ctr"/>
            <a:r>
              <a:rPr lang="en-GB" sz="800" dirty="0" smtClean="0">
                <a:solidFill>
                  <a:srgbClr val="000000"/>
                </a:solidFill>
              </a:rPr>
              <a:t> (&lt;3WD SLA commences)- </a:t>
            </a:r>
            <a:r>
              <a:rPr lang="en-GB" sz="800" b="1" u="sng" dirty="0" smtClean="0">
                <a:solidFill>
                  <a:srgbClr val="000000"/>
                </a:solidFill>
              </a:rPr>
              <a:t>Note 3</a:t>
            </a:r>
            <a:endParaRPr lang="en-GB" sz="800" b="1" u="sng" dirty="0">
              <a:solidFill>
                <a:srgbClr val="000000"/>
              </a:solidFill>
            </a:endParaRPr>
          </a:p>
        </p:txBody>
      </p:sp>
      <p:cxnSp>
        <p:nvCxnSpPr>
          <p:cNvPr id="73" name="Straight Arrow Connector 72"/>
          <p:cNvCxnSpPr>
            <a:stCxn id="74" idx="6"/>
          </p:cNvCxnSpPr>
          <p:nvPr/>
        </p:nvCxnSpPr>
        <p:spPr bwMode="auto">
          <a:xfrm flipV="1">
            <a:off x="4545537" y="3160245"/>
            <a:ext cx="3398313" cy="7042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4" name="Oval 73"/>
          <p:cNvSpPr/>
          <p:nvPr/>
        </p:nvSpPr>
        <p:spPr bwMode="auto">
          <a:xfrm>
            <a:off x="4162360" y="2964692"/>
            <a:ext cx="383177" cy="405189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400" b="1" dirty="0">
                <a:solidFill>
                  <a:srgbClr val="000000"/>
                </a:solidFill>
              </a:rPr>
              <a:t>3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4674594" y="3334521"/>
            <a:ext cx="294798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800" dirty="0" smtClean="0">
                <a:solidFill>
                  <a:srgbClr val="000000"/>
                </a:solidFill>
              </a:rPr>
              <a:t>LCP allocates OOH slot &amp; returns OOH-POR template to confirm booking – </a:t>
            </a:r>
            <a:r>
              <a:rPr lang="en-GB" sz="800" b="1" u="sng" dirty="0" smtClean="0">
                <a:solidFill>
                  <a:srgbClr val="000000"/>
                </a:solidFill>
              </a:rPr>
              <a:t>Note 1</a:t>
            </a:r>
            <a:endParaRPr lang="en-GB" sz="800" b="1" u="sng" dirty="0">
              <a:solidFill>
                <a:srgbClr val="000000"/>
              </a:solidFill>
            </a:endParaRPr>
          </a:p>
        </p:txBody>
      </p:sp>
      <p:sp>
        <p:nvSpPr>
          <p:cNvPr id="77" name="Oval 76"/>
          <p:cNvSpPr/>
          <p:nvPr/>
        </p:nvSpPr>
        <p:spPr bwMode="auto">
          <a:xfrm>
            <a:off x="7743760" y="3479042"/>
            <a:ext cx="383177" cy="405189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400" b="1" dirty="0">
                <a:solidFill>
                  <a:srgbClr val="000000"/>
                </a:solidFill>
              </a:rPr>
              <a:t>4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8" name="Oval 77"/>
          <p:cNvSpPr/>
          <p:nvPr/>
        </p:nvSpPr>
        <p:spPr bwMode="auto">
          <a:xfrm>
            <a:off x="4152835" y="3488567"/>
            <a:ext cx="383177" cy="405189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400" b="1" dirty="0">
                <a:solidFill>
                  <a:srgbClr val="000000"/>
                </a:solidFill>
              </a:rPr>
              <a:t>5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4545848" y="4419905"/>
            <a:ext cx="320743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800" dirty="0" smtClean="0">
                <a:solidFill>
                  <a:srgbClr val="000000"/>
                </a:solidFill>
              </a:rPr>
              <a:t>GCP submits NPOR to LCP (</a:t>
            </a:r>
            <a:r>
              <a:rPr lang="en-GB" sz="800" dirty="0" err="1" smtClean="0">
                <a:solidFill>
                  <a:srgbClr val="000000"/>
                </a:solidFill>
              </a:rPr>
              <a:t>inc.</a:t>
            </a:r>
            <a:r>
              <a:rPr lang="en-GB" sz="800" dirty="0" smtClean="0">
                <a:solidFill>
                  <a:srgbClr val="000000"/>
                </a:solidFill>
              </a:rPr>
              <a:t>  LCP’s OOH  Slot Booking ref.)</a:t>
            </a:r>
            <a:endParaRPr lang="en-GB" sz="800" dirty="0">
              <a:solidFill>
                <a:srgbClr val="000000"/>
              </a:solidFill>
            </a:endParaRPr>
          </a:p>
        </p:txBody>
      </p:sp>
      <p:sp>
        <p:nvSpPr>
          <p:cNvPr id="91" name="Oval 90"/>
          <p:cNvSpPr/>
          <p:nvPr/>
        </p:nvSpPr>
        <p:spPr bwMode="auto">
          <a:xfrm>
            <a:off x="4162360" y="4455542"/>
            <a:ext cx="383177" cy="405189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400" b="1" dirty="0">
                <a:solidFill>
                  <a:srgbClr val="000000"/>
                </a:solidFill>
              </a:rPr>
              <a:t>6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cs typeface="Arial" charset="0"/>
            </a:endParaRPr>
          </a:p>
        </p:txBody>
      </p:sp>
      <p:cxnSp>
        <p:nvCxnSpPr>
          <p:cNvPr id="93" name="Straight Arrow Connector 92"/>
          <p:cNvCxnSpPr>
            <a:stCxn id="91" idx="6"/>
          </p:cNvCxnSpPr>
          <p:nvPr/>
        </p:nvCxnSpPr>
        <p:spPr bwMode="auto">
          <a:xfrm flipV="1">
            <a:off x="4545537" y="4651095"/>
            <a:ext cx="3398313" cy="7042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4" name="Oval 93"/>
          <p:cNvSpPr/>
          <p:nvPr/>
        </p:nvSpPr>
        <p:spPr bwMode="auto">
          <a:xfrm>
            <a:off x="7753285" y="4788917"/>
            <a:ext cx="383177" cy="405189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400" b="1" dirty="0">
                <a:solidFill>
                  <a:srgbClr val="000000"/>
                </a:solidFill>
              </a:rPr>
              <a:t>7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4545848" y="4762805"/>
            <a:ext cx="3340852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800" dirty="0" smtClean="0">
                <a:solidFill>
                  <a:srgbClr val="000000"/>
                </a:solidFill>
              </a:rPr>
              <a:t>LCP Processes NPOR &amp; sends  NPOR Acceptance to GCP </a:t>
            </a:r>
            <a:endParaRPr lang="en-GB" sz="800" b="1" u="sng" dirty="0">
              <a:solidFill>
                <a:srgbClr val="000000"/>
              </a:solidFill>
            </a:endParaRPr>
          </a:p>
        </p:txBody>
      </p:sp>
      <p:cxnSp>
        <p:nvCxnSpPr>
          <p:cNvPr id="97" name="Straight Arrow Connector 96"/>
          <p:cNvCxnSpPr/>
          <p:nvPr/>
        </p:nvCxnSpPr>
        <p:spPr bwMode="auto">
          <a:xfrm flipH="1">
            <a:off x="4353948" y="5022570"/>
            <a:ext cx="3389879" cy="9525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00" name="Group 99"/>
          <p:cNvGrpSpPr/>
          <p:nvPr/>
        </p:nvGrpSpPr>
        <p:grpSpPr>
          <a:xfrm>
            <a:off x="3436998" y="5231480"/>
            <a:ext cx="1966152" cy="405189"/>
            <a:chOff x="2901123" y="1901643"/>
            <a:chExt cx="1966152" cy="405189"/>
          </a:xfrm>
        </p:grpSpPr>
        <p:sp>
          <p:nvSpPr>
            <p:cNvPr id="101" name="TextBox 100"/>
            <p:cNvSpPr txBox="1"/>
            <p:nvPr/>
          </p:nvSpPr>
          <p:spPr>
            <a:xfrm>
              <a:off x="3175507" y="1929096"/>
              <a:ext cx="1691768" cy="33855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rgbClr val="00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800" dirty="0" smtClean="0">
                  <a:solidFill>
                    <a:srgbClr val="000000"/>
                  </a:solidFill>
                </a:rPr>
                <a:t>NPOR Accept – Order proceeds to Activation stage</a:t>
              </a:r>
              <a:endParaRPr lang="en-GB" sz="800" dirty="0">
                <a:solidFill>
                  <a:srgbClr val="000000"/>
                </a:solidFill>
              </a:endParaRPr>
            </a:p>
          </p:txBody>
        </p:sp>
        <p:sp>
          <p:nvSpPr>
            <p:cNvPr id="102" name="Oval 101"/>
            <p:cNvSpPr/>
            <p:nvPr/>
          </p:nvSpPr>
          <p:spPr bwMode="auto">
            <a:xfrm>
              <a:off x="2901123" y="1901643"/>
              <a:ext cx="383177" cy="405189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lg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GB" sz="1400" b="1" dirty="0">
                  <a:solidFill>
                    <a:srgbClr val="000000"/>
                  </a:solidFill>
                </a:rPr>
                <a:t>8</a:t>
              </a:r>
              <a:endParaRPr kumimoji="0" lang="en-GB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endParaRPr>
            </a:p>
          </p:txBody>
        </p:sp>
      </p:grpSp>
      <p:sp>
        <p:nvSpPr>
          <p:cNvPr id="110" name="Rectangle 2"/>
          <p:cNvSpPr>
            <a:spLocks noChangeArrowheads="1"/>
          </p:cNvSpPr>
          <p:nvPr/>
        </p:nvSpPr>
        <p:spPr bwMode="gray">
          <a:xfrm>
            <a:off x="207145" y="6296278"/>
            <a:ext cx="1359407" cy="333375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Customer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11" name="Rectangle 3"/>
          <p:cNvSpPr>
            <a:spLocks noChangeArrowheads="1"/>
          </p:cNvSpPr>
          <p:nvPr/>
        </p:nvSpPr>
        <p:spPr bwMode="gray">
          <a:xfrm>
            <a:off x="1939895" y="6296278"/>
            <a:ext cx="1291604" cy="33337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US" sz="1200" b="1" dirty="0" smtClean="0"/>
              <a:t>GP</a:t>
            </a:r>
            <a:endParaRPr lang="en-US" sz="1200" b="1" dirty="0"/>
          </a:p>
        </p:txBody>
      </p:sp>
      <p:sp>
        <p:nvSpPr>
          <p:cNvPr id="112" name="Rectangle 17"/>
          <p:cNvSpPr>
            <a:spLocks noChangeArrowheads="1"/>
          </p:cNvSpPr>
          <p:nvPr/>
        </p:nvSpPr>
        <p:spPr bwMode="gray">
          <a:xfrm>
            <a:off x="3671517" y="6296278"/>
            <a:ext cx="1362795" cy="333375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GCP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13" name="Rectangle 3"/>
          <p:cNvSpPr>
            <a:spLocks noChangeArrowheads="1"/>
          </p:cNvSpPr>
          <p:nvPr/>
        </p:nvSpPr>
        <p:spPr bwMode="gray">
          <a:xfrm>
            <a:off x="7297813" y="6296278"/>
            <a:ext cx="1291604" cy="333375"/>
          </a:xfrm>
          <a:prstGeom prst="rect">
            <a:avLst/>
          </a:prstGeom>
          <a:solidFill>
            <a:srgbClr val="00ABBD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LCP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15" name="Rectangle 19"/>
          <p:cNvSpPr>
            <a:spLocks noChangeArrowheads="1"/>
          </p:cNvSpPr>
          <p:nvPr/>
        </p:nvSpPr>
        <p:spPr bwMode="gray">
          <a:xfrm>
            <a:off x="5512430" y="6296278"/>
            <a:ext cx="1288215" cy="333375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US" sz="1200" b="1" dirty="0" smtClean="0"/>
              <a:t>LP</a:t>
            </a:r>
            <a:endParaRPr lang="en-US" sz="1200" b="1" dirty="0"/>
          </a:p>
        </p:txBody>
      </p:sp>
      <p:sp>
        <p:nvSpPr>
          <p:cNvPr id="123" name="Rectangle 2"/>
          <p:cNvSpPr>
            <a:spLocks noChangeArrowheads="1"/>
          </p:cNvSpPr>
          <p:nvPr/>
        </p:nvSpPr>
        <p:spPr bwMode="gray">
          <a:xfrm>
            <a:off x="8991333" y="6305803"/>
            <a:ext cx="1359407" cy="36939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Range Holder CP</a:t>
            </a:r>
          </a:p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(if diff to LCP)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7622581" y="2843285"/>
            <a:ext cx="23992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 smtClean="0"/>
              <a:t>OOH</a:t>
            </a:r>
          </a:p>
          <a:p>
            <a:pPr algn="ctr"/>
            <a:r>
              <a:rPr lang="en-GB" b="1" u="sng" dirty="0" smtClean="0"/>
              <a:t>Pre-Order </a:t>
            </a:r>
          </a:p>
          <a:p>
            <a:pPr algn="ctr"/>
            <a:r>
              <a:rPr lang="en-GB" b="1" u="sng" dirty="0" smtClean="0"/>
              <a:t>Request</a:t>
            </a:r>
            <a:endParaRPr lang="en-GB" b="1" u="sng" dirty="0"/>
          </a:p>
        </p:txBody>
      </p:sp>
      <p:sp>
        <p:nvSpPr>
          <p:cNvPr id="81" name="TextBox 80"/>
          <p:cNvSpPr txBox="1"/>
          <p:nvPr/>
        </p:nvSpPr>
        <p:spPr>
          <a:xfrm>
            <a:off x="283605" y="6974777"/>
            <a:ext cx="99565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sz="1200" dirty="0" smtClean="0"/>
          </a:p>
          <a:p>
            <a:r>
              <a:rPr lang="en-GB" sz="1200" b="1" u="sng" dirty="0" smtClean="0"/>
              <a:t>Note 1 </a:t>
            </a:r>
            <a:r>
              <a:rPr lang="en-GB" sz="1200" b="1" dirty="0" smtClean="0"/>
              <a:t>– Standard OOH Slots are as </a:t>
            </a:r>
            <a:r>
              <a:rPr lang="en-GB" sz="1200" b="1" dirty="0"/>
              <a:t>specified in </a:t>
            </a:r>
            <a:r>
              <a:rPr lang="en-GB" sz="1200" b="1" u="sng" dirty="0">
                <a:solidFill>
                  <a:srgbClr val="FF0000"/>
                </a:solidFill>
              </a:rPr>
              <a:t>App </a:t>
            </a:r>
            <a:r>
              <a:rPr lang="en-GB" sz="1200" b="1" u="sng" dirty="0" smtClean="0">
                <a:solidFill>
                  <a:srgbClr val="FF0000"/>
                </a:solidFill>
              </a:rPr>
              <a:t>N2-GNP-CP </a:t>
            </a:r>
            <a:r>
              <a:rPr lang="en-GB" sz="1200" b="1" u="sng" dirty="0">
                <a:solidFill>
                  <a:srgbClr val="FF0000"/>
                </a:solidFill>
              </a:rPr>
              <a:t>Support </a:t>
            </a:r>
            <a:r>
              <a:rPr lang="en-GB" sz="1200" b="1" u="sng" dirty="0" smtClean="0">
                <a:solidFill>
                  <a:srgbClr val="FF0000"/>
                </a:solidFill>
              </a:rPr>
              <a:t>times-v5</a:t>
            </a:r>
          </a:p>
          <a:p>
            <a:r>
              <a:rPr lang="en-GB" sz="1200" b="1" u="sng" dirty="0" smtClean="0"/>
              <a:t>Note 2 </a:t>
            </a:r>
            <a:r>
              <a:rPr lang="en-GB" sz="1200" b="1" dirty="0" smtClean="0"/>
              <a:t>– Tier 1 CPs are expected to provide OOH Activations support on a </a:t>
            </a:r>
            <a:r>
              <a:rPr lang="en-GB" sz="1200" b="1" dirty="0"/>
              <a:t>commercial basis (</a:t>
            </a:r>
            <a:r>
              <a:rPr lang="en-GB" sz="1200" b="1" u="sng" dirty="0">
                <a:solidFill>
                  <a:srgbClr val="FF0000"/>
                </a:solidFill>
              </a:rPr>
              <a:t>App </a:t>
            </a:r>
            <a:r>
              <a:rPr lang="en-GB" sz="1200" b="1" u="sng" dirty="0" smtClean="0">
                <a:solidFill>
                  <a:srgbClr val="FF0000"/>
                </a:solidFill>
              </a:rPr>
              <a:t>N1 </a:t>
            </a:r>
            <a:r>
              <a:rPr lang="en-GB" sz="1200" b="1" u="sng" dirty="0">
                <a:solidFill>
                  <a:srgbClr val="FF0000"/>
                </a:solidFill>
              </a:rPr>
              <a:t>- List of Tier 1 </a:t>
            </a:r>
            <a:r>
              <a:rPr lang="en-GB" sz="1200" b="1" u="sng" dirty="0" smtClean="0">
                <a:solidFill>
                  <a:srgbClr val="FF0000"/>
                </a:solidFill>
              </a:rPr>
              <a:t>CPs-v1</a:t>
            </a:r>
            <a:r>
              <a:rPr lang="en-GB" sz="1200" b="1" dirty="0" smtClean="0"/>
              <a:t>)</a:t>
            </a:r>
            <a:endParaRPr lang="en-GB" sz="1200" b="1" dirty="0" smtClean="0"/>
          </a:p>
          <a:p>
            <a:r>
              <a:rPr lang="en-GB" sz="1200" b="1" u="sng" dirty="0"/>
              <a:t>Note </a:t>
            </a:r>
            <a:r>
              <a:rPr lang="en-GB" sz="1200" b="1" u="sng" dirty="0" smtClean="0"/>
              <a:t>3</a:t>
            </a:r>
            <a:r>
              <a:rPr lang="en-GB" sz="1200" dirty="0" smtClean="0"/>
              <a:t> </a:t>
            </a:r>
            <a:r>
              <a:rPr lang="en-GB" sz="1200" dirty="0"/>
              <a:t>- </a:t>
            </a:r>
            <a:r>
              <a:rPr lang="en-GB" sz="1200" b="1" dirty="0"/>
              <a:t>The email </a:t>
            </a:r>
            <a:r>
              <a:rPr lang="en-GB" sz="1200" b="1" u="sng" dirty="0"/>
              <a:t>subject header</a:t>
            </a:r>
            <a:r>
              <a:rPr lang="en-GB" sz="1200" b="1" dirty="0"/>
              <a:t> </a:t>
            </a:r>
            <a:r>
              <a:rPr lang="en-GB" sz="1200" dirty="0"/>
              <a:t>should read as follows:- </a:t>
            </a:r>
            <a:r>
              <a:rPr lang="en-GB" sz="1200" b="1" u="sng" dirty="0"/>
              <a:t>OOH Pre-Order Request – </a:t>
            </a:r>
            <a:r>
              <a:rPr lang="en-GB" sz="1200" b="1" i="1" u="sng" dirty="0"/>
              <a:t>Customer Name</a:t>
            </a:r>
          </a:p>
          <a:p>
            <a:r>
              <a:rPr lang="en-GB" sz="1200" b="1" u="sng" dirty="0"/>
              <a:t>Note 4</a:t>
            </a:r>
            <a:r>
              <a:rPr lang="en-GB" sz="1200" b="1" dirty="0"/>
              <a:t> – OOH Slot reservations by Range Holder  will be held for 5WD (max) pending receipt of firm order (i.e. the NPOR). Failing this,</a:t>
            </a:r>
          </a:p>
          <a:p>
            <a:r>
              <a:rPr lang="en-GB" sz="1200" b="1" dirty="0"/>
              <a:t> the GCP will need to submit a new OOH Pre-Order Request</a:t>
            </a:r>
            <a:r>
              <a:rPr lang="en-GB" sz="1200" b="1" dirty="0" smtClean="0"/>
              <a:t>.</a:t>
            </a:r>
            <a:endParaRPr lang="en-GB" sz="1200" b="1" dirty="0"/>
          </a:p>
        </p:txBody>
      </p:sp>
      <p:grpSp>
        <p:nvGrpSpPr>
          <p:cNvPr id="126" name="Group 65"/>
          <p:cNvGrpSpPr/>
          <p:nvPr/>
        </p:nvGrpSpPr>
        <p:grpSpPr>
          <a:xfrm>
            <a:off x="3472623" y="2146911"/>
            <a:ext cx="1966786" cy="405189"/>
            <a:chOff x="4424488" y="1682822"/>
            <a:chExt cx="1966786" cy="405189"/>
          </a:xfrm>
        </p:grpSpPr>
        <p:sp>
          <p:nvSpPr>
            <p:cNvPr id="127" name="TextBox 126"/>
            <p:cNvSpPr txBox="1"/>
            <p:nvPr/>
          </p:nvSpPr>
          <p:spPr>
            <a:xfrm>
              <a:off x="4629150" y="1771235"/>
              <a:ext cx="1762124" cy="2154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9050">
              <a:solidFill>
                <a:srgbClr val="00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800" dirty="0" smtClean="0">
                  <a:solidFill>
                    <a:srgbClr val="000000"/>
                  </a:solidFill>
                </a:rPr>
                <a:t>GCP identifies LCP (</a:t>
              </a:r>
              <a:r>
                <a:rPr lang="en-GB" sz="800" b="1" u="sng" dirty="0" smtClean="0">
                  <a:solidFill>
                    <a:srgbClr val="000000"/>
                  </a:solidFill>
                </a:rPr>
                <a:t>Note 2</a:t>
              </a:r>
              <a:r>
                <a:rPr lang="en-GB" sz="800" dirty="0" smtClean="0">
                  <a:solidFill>
                    <a:srgbClr val="000000"/>
                  </a:solidFill>
                </a:rPr>
                <a:t>)</a:t>
              </a:r>
              <a:endParaRPr lang="en-GB" sz="800" b="1" u="sng" dirty="0">
                <a:solidFill>
                  <a:srgbClr val="000000"/>
                </a:solidFill>
              </a:endParaRPr>
            </a:p>
          </p:txBody>
        </p:sp>
        <p:sp>
          <p:nvSpPr>
            <p:cNvPr id="128" name="Oval 127"/>
            <p:cNvSpPr/>
            <p:nvPr/>
          </p:nvSpPr>
          <p:spPr bwMode="auto">
            <a:xfrm>
              <a:off x="4424488" y="1682822"/>
              <a:ext cx="383177" cy="405189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lg" len="med"/>
            </a:ln>
            <a:effectLst/>
          </p:spPr>
          <p:txBody>
            <a:bodyPr vert="horz" wrap="none" lIns="36000" tIns="36000" rIns="36000" bIns="36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GB" b="1" dirty="0">
                  <a:solidFill>
                    <a:srgbClr val="000000"/>
                  </a:solidFill>
                </a:rPr>
                <a:t>2</a:t>
              </a:r>
              <a:endParaRPr kumimoji="0" lang="en-GB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endParaRPr>
            </a:p>
          </p:txBody>
        </p:sp>
      </p:grpSp>
      <p:cxnSp>
        <p:nvCxnSpPr>
          <p:cNvPr id="104" name="Straight Arrow Connector 103"/>
          <p:cNvCxnSpPr>
            <a:stCxn id="77" idx="2"/>
          </p:cNvCxnSpPr>
          <p:nvPr/>
        </p:nvCxnSpPr>
        <p:spPr bwMode="auto">
          <a:xfrm flipH="1" flipV="1">
            <a:off x="4523767" y="3681636"/>
            <a:ext cx="3219993" cy="1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6" name="Rectangle 45"/>
          <p:cNvSpPr/>
          <p:nvPr/>
        </p:nvSpPr>
        <p:spPr>
          <a:xfrm>
            <a:off x="532042" y="8608892"/>
            <a:ext cx="9809173" cy="28931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lvl="1"/>
            <a:r>
              <a:rPr lang="en-GB" sz="1400" b="1" u="sng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Openreach – Specific Process:</a:t>
            </a:r>
          </a:p>
          <a:p>
            <a:pPr marL="171450" lvl="1" indent="-171450">
              <a:buFont typeface="Arial" panose="020B0604020202020204" pitchFamily="34" charset="0"/>
              <a:buChar char="•"/>
            </a:pPr>
            <a:r>
              <a:rPr lang="en-GB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 customer approaches GCP to discuss out of hours porting requirements.</a:t>
            </a:r>
          </a:p>
          <a:p>
            <a:pPr marL="171450" lvl="1" indent="-171450">
              <a:buFont typeface="Arial" panose="020B0604020202020204" pitchFamily="34" charset="0"/>
              <a:buChar char="•"/>
            </a:pPr>
            <a:r>
              <a:rPr lang="en-GB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GCP completes OOH Pre-Order Request (</a:t>
            </a:r>
            <a:r>
              <a:rPr lang="en-GB" sz="14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 </a:t>
            </a:r>
            <a:r>
              <a:rPr lang="en-GB" sz="14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N5-OOH </a:t>
            </a:r>
            <a:r>
              <a:rPr lang="en-GB" sz="14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Pre-Order </a:t>
            </a:r>
            <a:r>
              <a:rPr lang="en-GB" sz="14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Request-v4.8</a:t>
            </a:r>
            <a:r>
              <a:rPr lang="en-GB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and submits to Openreach NPSC (as rangeholder) with requested out of hours dates in priority order. </a:t>
            </a:r>
          </a:p>
          <a:p>
            <a:pPr marL="171450" lvl="1" indent="-171450">
              <a:buFont typeface="Arial" panose="020B0604020202020204" pitchFamily="34" charset="0"/>
              <a:buChar char="•"/>
            </a:pPr>
            <a:r>
              <a:rPr lang="en-GB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the number has already been exported then we reject the enquiry and provide LCP CUPID.</a:t>
            </a:r>
          </a:p>
          <a:p>
            <a:pPr marL="171450" lvl="1" indent="-171450">
              <a:buFont typeface="Arial" panose="020B0604020202020204" pitchFamily="34" charset="0"/>
              <a:buChar char="•"/>
            </a:pPr>
            <a:r>
              <a:rPr lang="en-GB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Otherwise, NPSC then book an out of hours slot: </a:t>
            </a:r>
          </a:p>
          <a:p>
            <a:pPr marL="171450" lvl="1" indent="-171450">
              <a:buFont typeface="Arial" panose="020B0604020202020204" pitchFamily="34" charset="0"/>
              <a:buChar char="•"/>
            </a:pPr>
            <a:r>
              <a:rPr lang="en-GB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</a:t>
            </a:r>
            <a:r>
              <a:rPr lang="en-GB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are LCP (but not Rangeholder), we complete Part </a:t>
            </a:r>
            <a:r>
              <a:rPr lang="en-GB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and return OOH pre-order request.</a:t>
            </a:r>
            <a:endParaRPr lang="en-GB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1" indent="-1714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we are Rangeholder, we complete Part </a:t>
            </a:r>
            <a:r>
              <a:rPr lang="en-GB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and return OOH pre-order request.</a:t>
            </a:r>
          </a:p>
          <a:p>
            <a:pPr marL="171450" lvl="1" indent="-171450">
              <a:buFont typeface="Arial" panose="020B0604020202020204" pitchFamily="34" charset="0"/>
              <a:buChar char="•"/>
            </a:pPr>
            <a:r>
              <a:rPr lang="en-GB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GCP submits NPOR (</a:t>
            </a:r>
            <a:r>
              <a:rPr lang="en-GB" sz="14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 </a:t>
            </a:r>
            <a:r>
              <a:rPr lang="en-GB" sz="14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N4-GNP </a:t>
            </a:r>
            <a:r>
              <a:rPr lang="en-GB" sz="14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NPOR-v8</a:t>
            </a:r>
            <a:r>
              <a:rPr lang="en-GB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indicating the OOH pre-order request has been completed.</a:t>
            </a:r>
          </a:p>
          <a:p>
            <a:pPr marL="171450" lvl="1" indent="-171450">
              <a:buFont typeface="Arial" panose="020B0604020202020204" pitchFamily="34" charset="0"/>
              <a:buChar char="•"/>
            </a:pPr>
            <a:r>
              <a:rPr lang="en-GB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NPOR processed as normal by NPSC, noting that the booking reference has already been confirmed.</a:t>
            </a:r>
          </a:p>
          <a:p>
            <a:pPr marL="171450" lvl="1" indent="-171450">
              <a:buFont typeface="Arial" panose="020B0604020202020204" pitchFamily="34" charset="0"/>
              <a:buChar char="•"/>
            </a:pPr>
            <a:r>
              <a:rPr lang="en-GB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NPSC raise CSS job.</a:t>
            </a:r>
          </a:p>
          <a:p>
            <a:pPr marL="171450" lvl="1" indent="-171450">
              <a:buFont typeface="Arial" panose="020B0604020202020204" pitchFamily="34" charset="0"/>
              <a:buChar char="•"/>
            </a:pPr>
            <a:r>
              <a:rPr lang="en-GB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NPOR returned to GCP including out of hours porting contact number. </a:t>
            </a:r>
          </a:p>
          <a:p>
            <a:pPr marL="171450" lvl="1" indent="-171450">
              <a:buFont typeface="Arial" panose="020B0604020202020204" pitchFamily="34" charset="0"/>
              <a:buChar char="•"/>
            </a:pPr>
            <a:r>
              <a:rPr lang="en-GB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port completed, TSO “com” CSS job so that report can be produced to allow manual billing to be progressed.</a:t>
            </a:r>
            <a:endParaRPr lang="en-GB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233" y="12018587"/>
            <a:ext cx="8020050" cy="3762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ounded Rectangle 47"/>
          <p:cNvSpPr/>
          <p:nvPr/>
        </p:nvSpPr>
        <p:spPr bwMode="auto">
          <a:xfrm>
            <a:off x="3290966" y="2647540"/>
            <a:ext cx="6631045" cy="183110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19050" cap="flat" cmpd="sng" algn="ctr">
            <a:solidFill>
              <a:srgbClr val="C90044"/>
            </a:solidFill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5" name="Rounded Rectangle 74"/>
          <p:cNvSpPr/>
          <p:nvPr/>
        </p:nvSpPr>
        <p:spPr bwMode="auto">
          <a:xfrm>
            <a:off x="3316560" y="4650771"/>
            <a:ext cx="6629070" cy="167698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19050" cap="flat" cmpd="sng" algn="ctr">
            <a:solidFill>
              <a:srgbClr val="C90044"/>
            </a:solidFill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55" name="Title 1"/>
          <p:cNvSpPr>
            <a:spLocks noGrp="1"/>
          </p:cNvSpPr>
          <p:nvPr>
            <p:ph type="title"/>
          </p:nvPr>
        </p:nvSpPr>
        <p:spPr>
          <a:xfrm>
            <a:off x="173962" y="101600"/>
            <a:ext cx="8510175" cy="923330"/>
          </a:xfrm>
        </p:spPr>
        <p:txBody>
          <a:bodyPr/>
          <a:lstStyle/>
          <a:p>
            <a:r>
              <a:rPr lang="en-GB" sz="2000" u="sng" dirty="0" smtClean="0"/>
              <a:t>GNP - Out of Hours – Pre Order Request Process (OOH-POR)</a:t>
            </a:r>
            <a:br>
              <a:rPr lang="en-GB" sz="2000" u="sng" dirty="0" smtClean="0"/>
            </a:br>
            <a:r>
              <a:rPr lang="en-GB" sz="2000" u="sng" dirty="0" smtClean="0"/>
              <a:t>Subsequent Port</a:t>
            </a:r>
            <a:r>
              <a:rPr lang="en-GB" sz="2000" u="sng" dirty="0"/>
              <a:t/>
            </a:r>
            <a:br>
              <a:rPr lang="en-GB" sz="2000" u="sng" dirty="0"/>
            </a:br>
            <a:endParaRPr lang="en-US" sz="2000" u="sng" dirty="0"/>
          </a:p>
        </p:txBody>
      </p:sp>
      <p:cxnSp>
        <p:nvCxnSpPr>
          <p:cNvPr id="157" name="Straight Connector 156"/>
          <p:cNvCxnSpPr>
            <a:stCxn id="287" idx="0"/>
            <a:endCxn id="110" idx="0"/>
          </p:cNvCxnSpPr>
          <p:nvPr/>
        </p:nvCxnSpPr>
        <p:spPr bwMode="auto">
          <a:xfrm>
            <a:off x="877324" y="1091510"/>
            <a:ext cx="9525" cy="6867268"/>
          </a:xfrm>
          <a:prstGeom prst="line">
            <a:avLst/>
          </a:prstGeom>
          <a:solidFill>
            <a:schemeClr val="bg1"/>
          </a:solidFill>
          <a:ln w="63500" cap="flat" cmpd="dbl" algn="ctr">
            <a:solidFill>
              <a:srgbClr val="642566"/>
            </a:solidFill>
            <a:prstDash val="solid"/>
            <a:round/>
            <a:headEnd type="none" w="med" len="med"/>
            <a:tailEnd type="none" w="lg" len="med"/>
          </a:ln>
          <a:effectLst/>
        </p:spPr>
      </p:cxnSp>
      <p:cxnSp>
        <p:nvCxnSpPr>
          <p:cNvPr id="158" name="Straight Connector 157"/>
          <p:cNvCxnSpPr>
            <a:stCxn id="288" idx="0"/>
            <a:endCxn id="111" idx="0"/>
          </p:cNvCxnSpPr>
          <p:nvPr/>
        </p:nvCxnSpPr>
        <p:spPr bwMode="auto">
          <a:xfrm>
            <a:off x="2576172" y="1091510"/>
            <a:ext cx="9525" cy="6867268"/>
          </a:xfrm>
          <a:prstGeom prst="line">
            <a:avLst/>
          </a:prstGeom>
          <a:solidFill>
            <a:schemeClr val="bg1"/>
          </a:solidFill>
          <a:ln w="63500" cap="flat" cmpd="dbl" algn="ctr">
            <a:solidFill>
              <a:schemeClr val="accent2"/>
            </a:solidFill>
            <a:prstDash val="solid"/>
            <a:round/>
            <a:headEnd type="none" w="med" len="med"/>
            <a:tailEnd type="none" w="lg" len="med"/>
          </a:ln>
          <a:effectLst/>
        </p:spPr>
      </p:cxnSp>
      <p:cxnSp>
        <p:nvCxnSpPr>
          <p:cNvPr id="165" name="Straight Connector 164"/>
          <p:cNvCxnSpPr>
            <a:stCxn id="289" idx="0"/>
            <a:endCxn id="112" idx="0"/>
          </p:cNvCxnSpPr>
          <p:nvPr/>
        </p:nvCxnSpPr>
        <p:spPr bwMode="auto">
          <a:xfrm>
            <a:off x="4343390" y="1091510"/>
            <a:ext cx="9525" cy="6867268"/>
          </a:xfrm>
          <a:prstGeom prst="line">
            <a:avLst/>
          </a:prstGeom>
          <a:solidFill>
            <a:schemeClr val="bg1"/>
          </a:solidFill>
          <a:ln w="63500" cap="flat" cmpd="dbl" algn="ctr">
            <a:solidFill>
              <a:srgbClr val="E65767"/>
            </a:solidFill>
            <a:prstDash val="solid"/>
            <a:round/>
            <a:headEnd type="none" w="med" len="med"/>
            <a:tailEnd type="none" w="lg" len="med"/>
          </a:ln>
          <a:effectLst/>
        </p:spPr>
      </p:cxnSp>
      <p:cxnSp>
        <p:nvCxnSpPr>
          <p:cNvPr id="166" name="Straight Connector 165"/>
          <p:cNvCxnSpPr>
            <a:stCxn id="292" idx="0"/>
            <a:endCxn id="115" idx="0"/>
          </p:cNvCxnSpPr>
          <p:nvPr/>
        </p:nvCxnSpPr>
        <p:spPr bwMode="auto">
          <a:xfrm>
            <a:off x="6147013" y="1091510"/>
            <a:ext cx="9525" cy="6867268"/>
          </a:xfrm>
          <a:prstGeom prst="line">
            <a:avLst/>
          </a:prstGeom>
          <a:solidFill>
            <a:schemeClr val="bg1"/>
          </a:solidFill>
          <a:ln w="63500" cap="flat" cmpd="dbl" algn="ctr">
            <a:solidFill>
              <a:srgbClr val="F7941D"/>
            </a:solidFill>
            <a:prstDash val="solid"/>
            <a:round/>
            <a:headEnd type="none" w="med" len="med"/>
            <a:tailEnd type="none" w="lg" len="med"/>
          </a:ln>
          <a:effectLst/>
        </p:spPr>
      </p:cxnSp>
      <p:cxnSp>
        <p:nvCxnSpPr>
          <p:cNvPr id="168" name="Straight Connector 167"/>
          <p:cNvCxnSpPr>
            <a:stCxn id="290" idx="0"/>
            <a:endCxn id="113" idx="0"/>
          </p:cNvCxnSpPr>
          <p:nvPr/>
        </p:nvCxnSpPr>
        <p:spPr bwMode="auto">
          <a:xfrm>
            <a:off x="7934090" y="1091510"/>
            <a:ext cx="9525" cy="6867268"/>
          </a:xfrm>
          <a:prstGeom prst="line">
            <a:avLst/>
          </a:prstGeom>
          <a:solidFill>
            <a:schemeClr val="bg1"/>
          </a:solidFill>
          <a:ln w="63500" cap="flat" cmpd="dbl" algn="ctr">
            <a:solidFill>
              <a:srgbClr val="00ABBD"/>
            </a:solidFill>
            <a:prstDash val="solid"/>
            <a:round/>
            <a:headEnd type="none" w="med" len="med"/>
            <a:tailEnd type="none" w="lg" len="med"/>
          </a:ln>
          <a:effectLst/>
        </p:spPr>
      </p:cxnSp>
      <p:cxnSp>
        <p:nvCxnSpPr>
          <p:cNvPr id="177" name="Straight Connector 176"/>
          <p:cNvCxnSpPr>
            <a:stCxn id="291" idx="0"/>
            <a:endCxn id="123" idx="0"/>
          </p:cNvCxnSpPr>
          <p:nvPr/>
        </p:nvCxnSpPr>
        <p:spPr bwMode="auto">
          <a:xfrm>
            <a:off x="9661512" y="1091510"/>
            <a:ext cx="9525" cy="6876793"/>
          </a:xfrm>
          <a:prstGeom prst="line">
            <a:avLst/>
          </a:prstGeom>
          <a:solidFill>
            <a:schemeClr val="bg1"/>
          </a:solidFill>
          <a:ln w="63500" cap="flat" cmpd="dbl" algn="ctr">
            <a:solidFill>
              <a:srgbClr val="642566"/>
            </a:solidFill>
            <a:prstDash val="solid"/>
            <a:round/>
            <a:headEnd type="none" w="med" len="med"/>
            <a:tailEnd type="none" w="lg" len="med"/>
          </a:ln>
          <a:effectLst/>
        </p:spPr>
      </p:cxnSp>
      <p:sp>
        <p:nvSpPr>
          <p:cNvPr id="287" name="Rectangle 2"/>
          <p:cNvSpPr>
            <a:spLocks noChangeArrowheads="1"/>
          </p:cNvSpPr>
          <p:nvPr/>
        </p:nvSpPr>
        <p:spPr bwMode="gray">
          <a:xfrm>
            <a:off x="197620" y="1091510"/>
            <a:ext cx="1359407" cy="333375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Customer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88" name="Rectangle 3"/>
          <p:cNvSpPr>
            <a:spLocks noChangeArrowheads="1"/>
          </p:cNvSpPr>
          <p:nvPr/>
        </p:nvSpPr>
        <p:spPr bwMode="gray">
          <a:xfrm>
            <a:off x="1930370" y="1091510"/>
            <a:ext cx="1291604" cy="33337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US" sz="1200" b="1" dirty="0" smtClean="0"/>
              <a:t>GP</a:t>
            </a:r>
            <a:endParaRPr lang="en-US" sz="1200" b="1" dirty="0"/>
          </a:p>
        </p:txBody>
      </p:sp>
      <p:sp>
        <p:nvSpPr>
          <p:cNvPr id="289" name="Rectangle 17"/>
          <p:cNvSpPr>
            <a:spLocks noChangeArrowheads="1"/>
          </p:cNvSpPr>
          <p:nvPr/>
        </p:nvSpPr>
        <p:spPr bwMode="gray">
          <a:xfrm>
            <a:off x="3661992" y="1091510"/>
            <a:ext cx="1362795" cy="333375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GCP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90" name="Rectangle 3"/>
          <p:cNvSpPr>
            <a:spLocks noChangeArrowheads="1"/>
          </p:cNvSpPr>
          <p:nvPr/>
        </p:nvSpPr>
        <p:spPr bwMode="gray">
          <a:xfrm>
            <a:off x="7288288" y="1091510"/>
            <a:ext cx="1291604" cy="333375"/>
          </a:xfrm>
          <a:prstGeom prst="rect">
            <a:avLst/>
          </a:prstGeom>
          <a:solidFill>
            <a:srgbClr val="00ABBD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LCP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91" name="Rectangle 2"/>
          <p:cNvSpPr>
            <a:spLocks noChangeArrowheads="1"/>
          </p:cNvSpPr>
          <p:nvPr/>
        </p:nvSpPr>
        <p:spPr bwMode="gray">
          <a:xfrm>
            <a:off x="8981808" y="1091510"/>
            <a:ext cx="1359407" cy="36939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Range Holder CP</a:t>
            </a:r>
          </a:p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(if diff to LCP)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92" name="Rectangle 19"/>
          <p:cNvSpPr>
            <a:spLocks noChangeArrowheads="1"/>
          </p:cNvSpPr>
          <p:nvPr/>
        </p:nvSpPr>
        <p:spPr bwMode="gray">
          <a:xfrm>
            <a:off x="5502905" y="1091510"/>
            <a:ext cx="1288215" cy="333375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US" sz="1200" b="1" dirty="0" smtClean="0"/>
              <a:t>LP</a:t>
            </a:r>
            <a:endParaRPr lang="en-US" sz="12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976165" y="1539664"/>
            <a:ext cx="13115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800" dirty="0" smtClean="0">
                <a:solidFill>
                  <a:srgbClr val="000000"/>
                </a:solidFill>
              </a:rPr>
              <a:t>Customer submits order </a:t>
            </a:r>
          </a:p>
          <a:p>
            <a:pPr algn="ctr"/>
            <a:r>
              <a:rPr lang="en-GB" sz="800" dirty="0" smtClean="0">
                <a:solidFill>
                  <a:srgbClr val="000000"/>
                </a:solidFill>
              </a:rPr>
              <a:t>with signed </a:t>
            </a:r>
            <a:r>
              <a:rPr lang="en-GB" sz="800" dirty="0" err="1" smtClean="0">
                <a:solidFill>
                  <a:srgbClr val="000000"/>
                </a:solidFill>
              </a:rPr>
              <a:t>CLoA</a:t>
            </a:r>
            <a:endParaRPr lang="en-GB" sz="800" dirty="0" smtClean="0">
              <a:solidFill>
                <a:srgbClr val="000000"/>
              </a:solidFill>
            </a:endParaRPr>
          </a:p>
          <a:p>
            <a:pPr algn="ctr"/>
            <a:r>
              <a:rPr lang="en-GB" sz="800" dirty="0" smtClean="0">
                <a:solidFill>
                  <a:srgbClr val="000000"/>
                </a:solidFill>
              </a:rPr>
              <a:t>&amp; OOH request</a:t>
            </a:r>
            <a:endParaRPr lang="en-GB" sz="800" dirty="0">
              <a:solidFill>
                <a:srgbClr val="000000"/>
              </a:solidFill>
            </a:endParaRPr>
          </a:p>
        </p:txBody>
      </p:sp>
      <p:cxnSp>
        <p:nvCxnSpPr>
          <p:cNvPr id="43" name="Straight Arrow Connector 42"/>
          <p:cNvCxnSpPr>
            <a:stCxn id="44" idx="6"/>
          </p:cNvCxnSpPr>
          <p:nvPr/>
        </p:nvCxnSpPr>
        <p:spPr bwMode="auto">
          <a:xfrm>
            <a:off x="1068912" y="1991817"/>
            <a:ext cx="3274488" cy="2483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4" name="Oval 43"/>
          <p:cNvSpPr/>
          <p:nvPr/>
        </p:nvSpPr>
        <p:spPr bwMode="auto">
          <a:xfrm>
            <a:off x="685735" y="1789222"/>
            <a:ext cx="383177" cy="405189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1</a:t>
            </a:r>
          </a:p>
        </p:txBody>
      </p:sp>
      <p:sp>
        <p:nvSpPr>
          <p:cNvPr id="72" name="Rectangle 71"/>
          <p:cNvSpPr/>
          <p:nvPr/>
        </p:nvSpPr>
        <p:spPr>
          <a:xfrm>
            <a:off x="4114857" y="4981374"/>
            <a:ext cx="401207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 smtClean="0">
                <a:solidFill>
                  <a:srgbClr val="000000"/>
                </a:solidFill>
              </a:rPr>
              <a:t>GCP submits  Email + OOH-Pre order request template to LCP   </a:t>
            </a:r>
          </a:p>
          <a:p>
            <a:pPr algn="ctr"/>
            <a:r>
              <a:rPr lang="en-GB" sz="800" dirty="0" smtClean="0">
                <a:solidFill>
                  <a:srgbClr val="000000"/>
                </a:solidFill>
              </a:rPr>
              <a:t> (&lt;3WD SLA commences)- </a:t>
            </a:r>
            <a:r>
              <a:rPr lang="en-GB" sz="800" b="1" u="sng" dirty="0" smtClean="0">
                <a:solidFill>
                  <a:srgbClr val="000000"/>
                </a:solidFill>
              </a:rPr>
              <a:t>Note 3</a:t>
            </a:r>
            <a:endParaRPr lang="en-GB" sz="800" b="1" u="sng" dirty="0">
              <a:solidFill>
                <a:srgbClr val="000000"/>
              </a:solidFill>
            </a:endParaRPr>
          </a:p>
        </p:txBody>
      </p:sp>
      <p:cxnSp>
        <p:nvCxnSpPr>
          <p:cNvPr id="73" name="Straight Arrow Connector 72"/>
          <p:cNvCxnSpPr>
            <a:stCxn id="74" idx="6"/>
          </p:cNvCxnSpPr>
          <p:nvPr/>
        </p:nvCxnSpPr>
        <p:spPr bwMode="auto">
          <a:xfrm flipV="1">
            <a:off x="4545537" y="5314988"/>
            <a:ext cx="3398313" cy="7042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4" name="Oval 73"/>
          <p:cNvSpPr/>
          <p:nvPr/>
        </p:nvSpPr>
        <p:spPr bwMode="auto">
          <a:xfrm>
            <a:off x="4162360" y="5119435"/>
            <a:ext cx="383177" cy="405189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400" b="1" dirty="0">
                <a:solidFill>
                  <a:srgbClr val="000000"/>
                </a:solidFill>
              </a:rPr>
              <a:t>6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4674594" y="5489264"/>
            <a:ext cx="294798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800" dirty="0" smtClean="0">
                <a:solidFill>
                  <a:srgbClr val="000000"/>
                </a:solidFill>
              </a:rPr>
              <a:t>LCP allocates OOH slot &amp; returns OOH-POR template to confirm booking – </a:t>
            </a:r>
            <a:r>
              <a:rPr lang="en-GB" sz="800" b="1" u="sng" dirty="0" smtClean="0">
                <a:solidFill>
                  <a:srgbClr val="000000"/>
                </a:solidFill>
              </a:rPr>
              <a:t>Note 1</a:t>
            </a:r>
            <a:endParaRPr lang="en-GB" sz="800" b="1" u="sng" dirty="0">
              <a:solidFill>
                <a:srgbClr val="000000"/>
              </a:solidFill>
            </a:endParaRPr>
          </a:p>
        </p:txBody>
      </p:sp>
      <p:sp>
        <p:nvSpPr>
          <p:cNvPr id="77" name="Oval 76"/>
          <p:cNvSpPr/>
          <p:nvPr/>
        </p:nvSpPr>
        <p:spPr bwMode="auto">
          <a:xfrm>
            <a:off x="7743760" y="5633785"/>
            <a:ext cx="383177" cy="405189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400" b="1" dirty="0">
                <a:solidFill>
                  <a:srgbClr val="000000"/>
                </a:solidFill>
              </a:rPr>
              <a:t>7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8" name="Oval 77"/>
          <p:cNvSpPr/>
          <p:nvPr/>
        </p:nvSpPr>
        <p:spPr bwMode="auto">
          <a:xfrm>
            <a:off x="4152835" y="5643310"/>
            <a:ext cx="383177" cy="405189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400" b="1" dirty="0">
                <a:solidFill>
                  <a:srgbClr val="000000"/>
                </a:solidFill>
              </a:rPr>
              <a:t>8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4545848" y="6581155"/>
            <a:ext cx="3340852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800" dirty="0" smtClean="0">
                <a:solidFill>
                  <a:srgbClr val="000000"/>
                </a:solidFill>
              </a:rPr>
              <a:t>GCP submits NPOR to LCP (</a:t>
            </a:r>
            <a:r>
              <a:rPr lang="en-GB" sz="800" dirty="0" err="1" smtClean="0">
                <a:solidFill>
                  <a:srgbClr val="000000"/>
                </a:solidFill>
              </a:rPr>
              <a:t>inc.</a:t>
            </a:r>
            <a:r>
              <a:rPr lang="en-GB" sz="800" dirty="0" smtClean="0">
                <a:solidFill>
                  <a:srgbClr val="000000"/>
                </a:solidFill>
              </a:rPr>
              <a:t>  LCP’/RH OOH  Slot Booking ref.)</a:t>
            </a:r>
            <a:endParaRPr lang="en-GB" sz="800" dirty="0">
              <a:solidFill>
                <a:srgbClr val="000000"/>
              </a:solidFill>
            </a:endParaRPr>
          </a:p>
        </p:txBody>
      </p:sp>
      <p:sp>
        <p:nvSpPr>
          <p:cNvPr id="91" name="Oval 90"/>
          <p:cNvSpPr/>
          <p:nvPr/>
        </p:nvSpPr>
        <p:spPr bwMode="auto">
          <a:xfrm>
            <a:off x="4162360" y="6616792"/>
            <a:ext cx="383177" cy="405189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400" b="1" dirty="0">
                <a:solidFill>
                  <a:srgbClr val="000000"/>
                </a:solidFill>
              </a:rPr>
              <a:t>9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cs typeface="Arial" charset="0"/>
            </a:endParaRPr>
          </a:p>
        </p:txBody>
      </p:sp>
      <p:cxnSp>
        <p:nvCxnSpPr>
          <p:cNvPr id="93" name="Straight Arrow Connector 92"/>
          <p:cNvCxnSpPr>
            <a:stCxn id="91" idx="6"/>
          </p:cNvCxnSpPr>
          <p:nvPr/>
        </p:nvCxnSpPr>
        <p:spPr bwMode="auto">
          <a:xfrm flipV="1">
            <a:off x="4545537" y="6812345"/>
            <a:ext cx="3398313" cy="7042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4" name="Oval 93"/>
          <p:cNvSpPr/>
          <p:nvPr/>
        </p:nvSpPr>
        <p:spPr bwMode="auto">
          <a:xfrm>
            <a:off x="7753285" y="6950167"/>
            <a:ext cx="383177" cy="405189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400" b="1" dirty="0" smtClean="0">
                <a:solidFill>
                  <a:srgbClr val="000000"/>
                </a:solidFill>
              </a:rPr>
              <a:t>10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4545848" y="6924055"/>
            <a:ext cx="3340852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800" dirty="0" smtClean="0">
                <a:solidFill>
                  <a:srgbClr val="000000"/>
                </a:solidFill>
              </a:rPr>
              <a:t>LCP Processes NPOR &amp; sends  NPOR Acceptance to GCP </a:t>
            </a:r>
            <a:endParaRPr lang="en-GB" sz="800" b="1" u="sng" dirty="0">
              <a:solidFill>
                <a:srgbClr val="000000"/>
              </a:solidFill>
            </a:endParaRPr>
          </a:p>
        </p:txBody>
      </p:sp>
      <p:cxnSp>
        <p:nvCxnSpPr>
          <p:cNvPr id="97" name="Straight Arrow Connector 96"/>
          <p:cNvCxnSpPr/>
          <p:nvPr/>
        </p:nvCxnSpPr>
        <p:spPr bwMode="auto">
          <a:xfrm flipH="1">
            <a:off x="4353948" y="7183820"/>
            <a:ext cx="3389879" cy="9525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00" name="Group 99"/>
          <p:cNvGrpSpPr/>
          <p:nvPr/>
        </p:nvGrpSpPr>
        <p:grpSpPr>
          <a:xfrm>
            <a:off x="3436998" y="7392730"/>
            <a:ext cx="2065907" cy="405189"/>
            <a:chOff x="2901123" y="1901643"/>
            <a:chExt cx="2065907" cy="405189"/>
          </a:xfrm>
        </p:grpSpPr>
        <p:sp>
          <p:nvSpPr>
            <p:cNvPr id="101" name="TextBox 100"/>
            <p:cNvSpPr txBox="1"/>
            <p:nvPr/>
          </p:nvSpPr>
          <p:spPr>
            <a:xfrm>
              <a:off x="3275262" y="1929096"/>
              <a:ext cx="1691768" cy="33855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rgbClr val="00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800" dirty="0" smtClean="0">
                  <a:solidFill>
                    <a:srgbClr val="000000"/>
                  </a:solidFill>
                </a:rPr>
                <a:t>NPOR Accept – Order proceeds to Activation stage</a:t>
              </a:r>
              <a:endParaRPr lang="en-GB" sz="800" dirty="0">
                <a:solidFill>
                  <a:srgbClr val="000000"/>
                </a:solidFill>
              </a:endParaRPr>
            </a:p>
          </p:txBody>
        </p:sp>
        <p:sp>
          <p:nvSpPr>
            <p:cNvPr id="102" name="Oval 101"/>
            <p:cNvSpPr/>
            <p:nvPr/>
          </p:nvSpPr>
          <p:spPr bwMode="auto">
            <a:xfrm>
              <a:off x="2901123" y="1901643"/>
              <a:ext cx="383177" cy="405189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lg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GB" sz="1400" b="1" dirty="0" smtClean="0">
                  <a:solidFill>
                    <a:srgbClr val="000000"/>
                  </a:solidFill>
                </a:rPr>
                <a:t>11</a:t>
              </a:r>
              <a:endParaRPr kumimoji="0" lang="en-GB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endParaRPr>
            </a:p>
          </p:txBody>
        </p:sp>
      </p:grpSp>
      <p:sp>
        <p:nvSpPr>
          <p:cNvPr id="110" name="Rectangle 2"/>
          <p:cNvSpPr>
            <a:spLocks noChangeArrowheads="1"/>
          </p:cNvSpPr>
          <p:nvPr/>
        </p:nvSpPr>
        <p:spPr bwMode="gray">
          <a:xfrm>
            <a:off x="207145" y="7958778"/>
            <a:ext cx="1359407" cy="333375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Customer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11" name="Rectangle 3"/>
          <p:cNvSpPr>
            <a:spLocks noChangeArrowheads="1"/>
          </p:cNvSpPr>
          <p:nvPr/>
        </p:nvSpPr>
        <p:spPr bwMode="gray">
          <a:xfrm>
            <a:off x="1939895" y="7958778"/>
            <a:ext cx="1291604" cy="33337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US" sz="1200" b="1" dirty="0" smtClean="0"/>
              <a:t>GP</a:t>
            </a:r>
            <a:endParaRPr lang="en-US" sz="1200" b="1" dirty="0"/>
          </a:p>
        </p:txBody>
      </p:sp>
      <p:sp>
        <p:nvSpPr>
          <p:cNvPr id="112" name="Rectangle 17"/>
          <p:cNvSpPr>
            <a:spLocks noChangeArrowheads="1"/>
          </p:cNvSpPr>
          <p:nvPr/>
        </p:nvSpPr>
        <p:spPr bwMode="gray">
          <a:xfrm>
            <a:off x="3671517" y="7958778"/>
            <a:ext cx="1362795" cy="333375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GCP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13" name="Rectangle 3"/>
          <p:cNvSpPr>
            <a:spLocks noChangeArrowheads="1"/>
          </p:cNvSpPr>
          <p:nvPr/>
        </p:nvSpPr>
        <p:spPr bwMode="gray">
          <a:xfrm>
            <a:off x="7297813" y="7958778"/>
            <a:ext cx="1291604" cy="333375"/>
          </a:xfrm>
          <a:prstGeom prst="rect">
            <a:avLst/>
          </a:prstGeom>
          <a:solidFill>
            <a:srgbClr val="00ABBD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LCP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15" name="Rectangle 19"/>
          <p:cNvSpPr>
            <a:spLocks noChangeArrowheads="1"/>
          </p:cNvSpPr>
          <p:nvPr/>
        </p:nvSpPr>
        <p:spPr bwMode="gray">
          <a:xfrm>
            <a:off x="5512430" y="7958778"/>
            <a:ext cx="1288215" cy="333375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US" sz="1200" b="1" dirty="0" smtClean="0"/>
              <a:t>LP</a:t>
            </a:r>
            <a:endParaRPr lang="en-US" sz="1200" b="1" dirty="0"/>
          </a:p>
        </p:txBody>
      </p:sp>
      <p:sp>
        <p:nvSpPr>
          <p:cNvPr id="123" name="Rectangle 2"/>
          <p:cNvSpPr>
            <a:spLocks noChangeArrowheads="1"/>
          </p:cNvSpPr>
          <p:nvPr/>
        </p:nvSpPr>
        <p:spPr bwMode="gray">
          <a:xfrm>
            <a:off x="8991333" y="7968303"/>
            <a:ext cx="1359407" cy="36939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Range Holder CP</a:t>
            </a:r>
          </a:p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(if diff to LCP)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7951519" y="2611475"/>
            <a:ext cx="1948931" cy="8297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 smtClean="0"/>
              <a:t>1</a:t>
            </a:r>
            <a:r>
              <a:rPr lang="en-GB" b="1" u="sng" baseline="30000" dirty="0" smtClean="0"/>
              <a:t>st</a:t>
            </a:r>
            <a:r>
              <a:rPr lang="en-GB" b="1" u="sng" dirty="0" smtClean="0"/>
              <a:t> OOH</a:t>
            </a:r>
          </a:p>
          <a:p>
            <a:pPr algn="ctr"/>
            <a:r>
              <a:rPr lang="en-GB" b="1" u="sng" dirty="0" smtClean="0"/>
              <a:t>Pre-Order </a:t>
            </a:r>
          </a:p>
          <a:p>
            <a:pPr algn="ctr"/>
            <a:r>
              <a:rPr lang="en-GB" b="1" u="sng" dirty="0" smtClean="0"/>
              <a:t>Request</a:t>
            </a:r>
            <a:endParaRPr lang="en-GB" b="1" u="sng" dirty="0"/>
          </a:p>
        </p:txBody>
      </p:sp>
      <p:grpSp>
        <p:nvGrpSpPr>
          <p:cNvPr id="126" name="Group 65"/>
          <p:cNvGrpSpPr/>
          <p:nvPr/>
        </p:nvGrpSpPr>
        <p:grpSpPr>
          <a:xfrm>
            <a:off x="3484498" y="2146911"/>
            <a:ext cx="2158947" cy="405189"/>
            <a:chOff x="4424488" y="1682822"/>
            <a:chExt cx="2158947" cy="405189"/>
          </a:xfrm>
        </p:grpSpPr>
        <p:sp>
          <p:nvSpPr>
            <p:cNvPr id="127" name="TextBox 126"/>
            <p:cNvSpPr txBox="1"/>
            <p:nvPr/>
          </p:nvSpPr>
          <p:spPr>
            <a:xfrm>
              <a:off x="4760165" y="1771235"/>
              <a:ext cx="1823270" cy="2154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9050">
              <a:solidFill>
                <a:srgbClr val="00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800" dirty="0" smtClean="0">
                  <a:solidFill>
                    <a:srgbClr val="000000"/>
                  </a:solidFill>
                </a:rPr>
                <a:t>GCP identifies LCP/RH (</a:t>
              </a:r>
              <a:r>
                <a:rPr lang="en-GB" sz="800" b="1" u="sng" dirty="0" smtClean="0">
                  <a:solidFill>
                    <a:srgbClr val="000000"/>
                  </a:solidFill>
                </a:rPr>
                <a:t>Note 2</a:t>
              </a:r>
              <a:r>
                <a:rPr lang="en-GB" sz="800" dirty="0" smtClean="0">
                  <a:solidFill>
                    <a:srgbClr val="000000"/>
                  </a:solidFill>
                </a:rPr>
                <a:t>)</a:t>
              </a:r>
              <a:endParaRPr lang="en-GB" sz="800" b="1" u="sng" dirty="0">
                <a:solidFill>
                  <a:srgbClr val="000000"/>
                </a:solidFill>
              </a:endParaRPr>
            </a:p>
          </p:txBody>
        </p:sp>
        <p:sp>
          <p:nvSpPr>
            <p:cNvPr id="128" name="Oval 127"/>
            <p:cNvSpPr/>
            <p:nvPr/>
          </p:nvSpPr>
          <p:spPr bwMode="auto">
            <a:xfrm>
              <a:off x="4424488" y="1682822"/>
              <a:ext cx="383177" cy="405189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lg" len="med"/>
            </a:ln>
            <a:effectLst/>
          </p:spPr>
          <p:txBody>
            <a:bodyPr vert="horz" wrap="none" lIns="36000" tIns="36000" rIns="36000" bIns="36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GB" b="1" dirty="0">
                  <a:solidFill>
                    <a:srgbClr val="000000"/>
                  </a:solidFill>
                </a:rPr>
                <a:t>2</a:t>
              </a:r>
              <a:endParaRPr kumimoji="0" lang="en-GB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endParaRPr>
            </a:p>
          </p:txBody>
        </p:sp>
      </p:grpSp>
      <p:cxnSp>
        <p:nvCxnSpPr>
          <p:cNvPr id="104" name="Straight Arrow Connector 103"/>
          <p:cNvCxnSpPr>
            <a:stCxn id="77" idx="2"/>
          </p:cNvCxnSpPr>
          <p:nvPr/>
        </p:nvCxnSpPr>
        <p:spPr bwMode="auto">
          <a:xfrm flipH="1" flipV="1">
            <a:off x="4523767" y="5836379"/>
            <a:ext cx="3219993" cy="1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9" name="Rectangle 48"/>
          <p:cNvSpPr/>
          <p:nvPr/>
        </p:nvSpPr>
        <p:spPr>
          <a:xfrm>
            <a:off x="4117645" y="3195973"/>
            <a:ext cx="401207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 smtClean="0">
                <a:solidFill>
                  <a:srgbClr val="000000"/>
                </a:solidFill>
              </a:rPr>
              <a:t>GCP submits  Email + OOH-Pre order request template to RH  </a:t>
            </a:r>
          </a:p>
          <a:p>
            <a:pPr algn="ctr"/>
            <a:r>
              <a:rPr lang="en-GB" sz="800" dirty="0" smtClean="0">
                <a:solidFill>
                  <a:srgbClr val="000000"/>
                </a:solidFill>
              </a:rPr>
              <a:t> (&lt;3WD SLA commences)- </a:t>
            </a:r>
            <a:r>
              <a:rPr lang="en-GB" sz="800" b="1" u="sng" dirty="0" smtClean="0">
                <a:solidFill>
                  <a:srgbClr val="000000"/>
                </a:solidFill>
              </a:rPr>
              <a:t>Note 3</a:t>
            </a:r>
            <a:endParaRPr lang="en-GB" sz="800" b="1" u="sng" dirty="0">
              <a:solidFill>
                <a:srgbClr val="000000"/>
              </a:solidFill>
            </a:endParaRPr>
          </a:p>
        </p:txBody>
      </p:sp>
      <p:cxnSp>
        <p:nvCxnSpPr>
          <p:cNvPr id="50" name="Straight Arrow Connector 49"/>
          <p:cNvCxnSpPr>
            <a:stCxn id="51" idx="6"/>
          </p:cNvCxnSpPr>
          <p:nvPr/>
        </p:nvCxnSpPr>
        <p:spPr bwMode="auto">
          <a:xfrm>
            <a:off x="4548325" y="3536629"/>
            <a:ext cx="5117949" cy="0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1" name="Oval 50"/>
          <p:cNvSpPr/>
          <p:nvPr/>
        </p:nvSpPr>
        <p:spPr bwMode="auto">
          <a:xfrm>
            <a:off x="4165148" y="3334034"/>
            <a:ext cx="383177" cy="405189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400" b="1" dirty="0">
                <a:solidFill>
                  <a:srgbClr val="000000"/>
                </a:solidFill>
              </a:rPr>
              <a:t>3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4677382" y="3703863"/>
            <a:ext cx="294798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800" dirty="0" smtClean="0">
                <a:solidFill>
                  <a:srgbClr val="000000"/>
                </a:solidFill>
              </a:rPr>
              <a:t>RH allocates OOH slot &amp; returns OOH-POR template to confirm booking – </a:t>
            </a:r>
            <a:r>
              <a:rPr lang="en-GB" sz="800" b="1" u="sng" dirty="0" smtClean="0">
                <a:solidFill>
                  <a:srgbClr val="000000"/>
                </a:solidFill>
              </a:rPr>
              <a:t>Note 1</a:t>
            </a:r>
            <a:endParaRPr lang="en-GB" sz="800" b="1" u="sng" dirty="0">
              <a:solidFill>
                <a:srgbClr val="000000"/>
              </a:solidFill>
            </a:endParaRPr>
          </a:p>
        </p:txBody>
      </p:sp>
      <p:sp>
        <p:nvSpPr>
          <p:cNvPr id="53" name="Oval 52"/>
          <p:cNvSpPr/>
          <p:nvPr/>
        </p:nvSpPr>
        <p:spPr bwMode="auto">
          <a:xfrm>
            <a:off x="9479448" y="3848384"/>
            <a:ext cx="383177" cy="405189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400" b="1" dirty="0">
                <a:solidFill>
                  <a:srgbClr val="000000"/>
                </a:solidFill>
              </a:rPr>
              <a:t>4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4" name="Oval 53"/>
          <p:cNvSpPr/>
          <p:nvPr/>
        </p:nvSpPr>
        <p:spPr bwMode="auto">
          <a:xfrm>
            <a:off x="4155623" y="3857909"/>
            <a:ext cx="383177" cy="405189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400" b="1" dirty="0">
                <a:solidFill>
                  <a:srgbClr val="000000"/>
                </a:solidFill>
              </a:rPr>
              <a:t>5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cs typeface="Arial" charset="0"/>
            </a:endParaRPr>
          </a:p>
        </p:txBody>
      </p:sp>
      <p:cxnSp>
        <p:nvCxnSpPr>
          <p:cNvPr id="56" name="Straight Arrow Connector 55"/>
          <p:cNvCxnSpPr>
            <a:stCxn id="53" idx="2"/>
            <a:endCxn id="54" idx="6"/>
          </p:cNvCxnSpPr>
          <p:nvPr/>
        </p:nvCxnSpPr>
        <p:spPr bwMode="auto">
          <a:xfrm flipH="1">
            <a:off x="4538800" y="4050979"/>
            <a:ext cx="4940648" cy="9525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7" name="TextBox 56"/>
          <p:cNvSpPr txBox="1"/>
          <p:nvPr/>
        </p:nvSpPr>
        <p:spPr>
          <a:xfrm>
            <a:off x="8088136" y="4665850"/>
            <a:ext cx="16733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 smtClean="0"/>
              <a:t> 2</a:t>
            </a:r>
            <a:r>
              <a:rPr lang="en-GB" b="1" u="sng" baseline="30000" dirty="0" smtClean="0"/>
              <a:t>nd</a:t>
            </a:r>
            <a:r>
              <a:rPr lang="en-GB" b="1" u="sng" dirty="0" smtClean="0"/>
              <a:t> OOH</a:t>
            </a:r>
          </a:p>
          <a:p>
            <a:pPr algn="ctr"/>
            <a:r>
              <a:rPr lang="en-GB" b="1" u="sng" dirty="0" smtClean="0"/>
              <a:t>Pre-Order </a:t>
            </a:r>
          </a:p>
          <a:p>
            <a:pPr algn="ctr"/>
            <a:r>
              <a:rPr lang="en-GB" b="1" u="sng" dirty="0" smtClean="0"/>
              <a:t>Request</a:t>
            </a:r>
            <a:endParaRPr lang="en-GB" b="1" u="sng" dirty="0"/>
          </a:p>
        </p:txBody>
      </p:sp>
      <p:sp>
        <p:nvSpPr>
          <p:cNvPr id="58" name="TextBox 57"/>
          <p:cNvSpPr txBox="1"/>
          <p:nvPr/>
        </p:nvSpPr>
        <p:spPr>
          <a:xfrm>
            <a:off x="283605" y="8566027"/>
            <a:ext cx="991329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sz="1200" dirty="0" smtClean="0"/>
          </a:p>
          <a:p>
            <a:r>
              <a:rPr lang="en-GB" sz="1200" b="1" u="sng" dirty="0" smtClean="0"/>
              <a:t>Note 1 </a:t>
            </a:r>
            <a:r>
              <a:rPr lang="en-GB" sz="1200" b="1" dirty="0" smtClean="0"/>
              <a:t>– Standard OOH Slots are as </a:t>
            </a:r>
            <a:r>
              <a:rPr lang="en-GB" sz="1200" b="1" dirty="0"/>
              <a:t>specified in </a:t>
            </a:r>
            <a:r>
              <a:rPr lang="en-GB" sz="1200" b="1" u="sng" dirty="0">
                <a:solidFill>
                  <a:srgbClr val="FF0000"/>
                </a:solidFill>
              </a:rPr>
              <a:t>App </a:t>
            </a:r>
            <a:r>
              <a:rPr lang="en-GB" sz="1200" b="1" u="sng" dirty="0" smtClean="0">
                <a:solidFill>
                  <a:srgbClr val="FF0000"/>
                </a:solidFill>
              </a:rPr>
              <a:t>N2-GNP-CP </a:t>
            </a:r>
            <a:r>
              <a:rPr lang="en-GB" sz="1200" b="1" u="sng" dirty="0">
                <a:solidFill>
                  <a:srgbClr val="FF0000"/>
                </a:solidFill>
              </a:rPr>
              <a:t>Support </a:t>
            </a:r>
            <a:r>
              <a:rPr lang="en-GB" sz="1200" b="1" u="sng" dirty="0" smtClean="0">
                <a:solidFill>
                  <a:srgbClr val="FF0000"/>
                </a:solidFill>
              </a:rPr>
              <a:t>times-v5</a:t>
            </a:r>
          </a:p>
          <a:p>
            <a:r>
              <a:rPr lang="en-GB" sz="1200" b="1" u="sng" dirty="0" smtClean="0"/>
              <a:t>Note 2 </a:t>
            </a:r>
            <a:r>
              <a:rPr lang="en-GB" sz="1200" b="1" dirty="0" smtClean="0"/>
              <a:t>– Tier 1 CPs are expected to provide OOH Activations support on a </a:t>
            </a:r>
            <a:r>
              <a:rPr lang="en-GB" sz="1200" b="1" dirty="0"/>
              <a:t>commercial basis (</a:t>
            </a:r>
            <a:r>
              <a:rPr lang="en-GB" sz="1200" b="1" u="sng" dirty="0">
                <a:solidFill>
                  <a:srgbClr val="FF0000"/>
                </a:solidFill>
              </a:rPr>
              <a:t>App </a:t>
            </a:r>
            <a:r>
              <a:rPr lang="en-GB" sz="1200" b="1" u="sng" dirty="0" smtClean="0">
                <a:solidFill>
                  <a:srgbClr val="FF0000"/>
                </a:solidFill>
              </a:rPr>
              <a:t>N1 </a:t>
            </a:r>
            <a:r>
              <a:rPr lang="en-GB" sz="1200" b="1" u="sng" dirty="0">
                <a:solidFill>
                  <a:srgbClr val="FF0000"/>
                </a:solidFill>
              </a:rPr>
              <a:t>- List of Tier 1 </a:t>
            </a:r>
            <a:r>
              <a:rPr lang="en-GB" sz="1200" b="1" u="sng" dirty="0" smtClean="0">
                <a:solidFill>
                  <a:srgbClr val="FF0000"/>
                </a:solidFill>
              </a:rPr>
              <a:t>CPs-v1</a:t>
            </a:r>
            <a:r>
              <a:rPr lang="en-GB" sz="1200" b="1" dirty="0" smtClean="0"/>
              <a:t>)</a:t>
            </a:r>
            <a:endParaRPr lang="en-GB" sz="1200" b="1" dirty="0" smtClean="0"/>
          </a:p>
          <a:p>
            <a:r>
              <a:rPr lang="en-GB" sz="1200" b="1" u="sng" dirty="0"/>
              <a:t>Note </a:t>
            </a:r>
            <a:r>
              <a:rPr lang="en-GB" sz="1200" b="1" u="sng" dirty="0" smtClean="0"/>
              <a:t>3</a:t>
            </a:r>
            <a:r>
              <a:rPr lang="en-GB" sz="1200" dirty="0" smtClean="0"/>
              <a:t> </a:t>
            </a:r>
            <a:r>
              <a:rPr lang="en-GB" sz="1200" dirty="0"/>
              <a:t>- </a:t>
            </a:r>
            <a:r>
              <a:rPr lang="en-GB" sz="1200" b="1" dirty="0"/>
              <a:t>The email </a:t>
            </a:r>
            <a:r>
              <a:rPr lang="en-GB" sz="1200" b="1" u="sng" dirty="0"/>
              <a:t>subject header</a:t>
            </a:r>
            <a:r>
              <a:rPr lang="en-GB" sz="1200" b="1" dirty="0"/>
              <a:t> </a:t>
            </a:r>
            <a:r>
              <a:rPr lang="en-GB" sz="1200" dirty="0"/>
              <a:t>should read as follows:- </a:t>
            </a:r>
            <a:r>
              <a:rPr lang="en-GB" sz="1200" b="1" u="sng" dirty="0"/>
              <a:t>OOH Pre-Order Request – </a:t>
            </a:r>
            <a:r>
              <a:rPr lang="en-GB" sz="1200" b="1" i="1" u="sng" dirty="0"/>
              <a:t>Customer </a:t>
            </a:r>
            <a:r>
              <a:rPr lang="en-GB" sz="1200" b="1" i="1" u="sng" dirty="0" smtClean="0"/>
              <a:t>Name</a:t>
            </a:r>
          </a:p>
          <a:p>
            <a:r>
              <a:rPr lang="en-GB" sz="1200" b="1" u="sng" dirty="0" smtClean="0"/>
              <a:t>Note 4</a:t>
            </a:r>
            <a:r>
              <a:rPr lang="en-GB" sz="1200" b="1" dirty="0" smtClean="0"/>
              <a:t> – OOH Slot reservations by Range Holder  will be held for 5WD (max) pending receipt of firm order (i.e. the NPOR). Failing this,</a:t>
            </a:r>
          </a:p>
          <a:p>
            <a:r>
              <a:rPr lang="en-GB" sz="1200" b="1" dirty="0" smtClean="0"/>
              <a:t> the GCP will need to submit a new </a:t>
            </a:r>
            <a:r>
              <a:rPr lang="en-GB" sz="1200" b="1" dirty="0"/>
              <a:t>OOH Pre-Order </a:t>
            </a:r>
            <a:r>
              <a:rPr lang="en-GB" sz="1200" b="1" dirty="0" smtClean="0"/>
              <a:t>Request.</a:t>
            </a:r>
            <a:endParaRPr lang="en-GB" sz="1200" b="1" dirty="0"/>
          </a:p>
          <a:p>
            <a:endParaRPr lang="en-GB" sz="1200" b="1" dirty="0"/>
          </a:p>
          <a:p>
            <a:endParaRPr lang="en-GB" sz="1200" dirty="0" smtClean="0"/>
          </a:p>
        </p:txBody>
      </p:sp>
    </p:spTree>
    <p:extLst>
      <p:ext uri="{BB962C8B-B14F-4D97-AF65-F5344CB8AC3E}">
        <p14:creationId xmlns:p14="http://schemas.microsoft.com/office/powerpoint/2010/main" val="342572343"/>
      </p:ext>
    </p:extLst>
  </p:cSld>
  <p:clrMapOvr>
    <a:masterClrMapping/>
  </p:clrMapOvr>
</p:sld>
</file>

<file path=ppt/theme/theme1.xml><?xml version="1.0" encoding="utf-8"?>
<a:theme xmlns:a="http://schemas.openxmlformats.org/drawingml/2006/main" name="Ofcom">
  <a:themeElements>
    <a:clrScheme name="Ofcom (Jan 2009) 1">
      <a:dk1>
        <a:srgbClr val="642566"/>
      </a:dk1>
      <a:lt1>
        <a:srgbClr val="FFFFFF"/>
      </a:lt1>
      <a:dk2>
        <a:srgbClr val="642566"/>
      </a:dk2>
      <a:lt2>
        <a:srgbClr val="EAEAEA"/>
      </a:lt2>
      <a:accent1>
        <a:srgbClr val="642566"/>
      </a:accent1>
      <a:accent2>
        <a:srgbClr val="A9CF38"/>
      </a:accent2>
      <a:accent3>
        <a:srgbClr val="FFFFFF"/>
      </a:accent3>
      <a:accent4>
        <a:srgbClr val="541E56"/>
      </a:accent4>
      <a:accent5>
        <a:srgbClr val="B8ACB8"/>
      </a:accent5>
      <a:accent6>
        <a:srgbClr val="99BB32"/>
      </a:accent6>
      <a:hlink>
        <a:srgbClr val="E65767"/>
      </a:hlink>
      <a:folHlink>
        <a:srgbClr val="F7941D"/>
      </a:folHlink>
    </a:clrScheme>
    <a:fontScheme name="Ofcom (Jan 2009)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9050" cap="flat" cmpd="sng" algn="ctr">
          <a:solidFill>
            <a:srgbClr val="C90044"/>
          </a:solidFill>
          <a:prstDash val="solid"/>
          <a:round/>
          <a:headEnd type="none" w="med" len="med"/>
          <a:tailEnd type="triangle" w="lg" len="med"/>
        </a:ln>
        <a:effectLst/>
      </a:spPr>
      <a:bodyPr vert="horz" wrap="non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9050" cap="flat" cmpd="sng" algn="ctr">
          <a:solidFill>
            <a:srgbClr val="C90044"/>
          </a:solidFill>
          <a:prstDash val="solid"/>
          <a:round/>
          <a:headEnd type="none" w="med" len="med"/>
          <a:tailEnd type="triangle" w="lg" len="med"/>
        </a:ln>
        <a:effectLst/>
      </a:spPr>
      <a:bodyPr vert="horz" wrap="non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Ofcom (Jan 2009) 1">
        <a:dk1>
          <a:srgbClr val="642566"/>
        </a:dk1>
        <a:lt1>
          <a:srgbClr val="FFFFFF"/>
        </a:lt1>
        <a:dk2>
          <a:srgbClr val="642566"/>
        </a:dk2>
        <a:lt2>
          <a:srgbClr val="EAEAEA"/>
        </a:lt2>
        <a:accent1>
          <a:srgbClr val="642566"/>
        </a:accent1>
        <a:accent2>
          <a:srgbClr val="A9CF38"/>
        </a:accent2>
        <a:accent3>
          <a:srgbClr val="FFFFFF"/>
        </a:accent3>
        <a:accent4>
          <a:srgbClr val="541E56"/>
        </a:accent4>
        <a:accent5>
          <a:srgbClr val="B8ACB8"/>
        </a:accent5>
        <a:accent6>
          <a:srgbClr val="99BB32"/>
        </a:accent6>
        <a:hlink>
          <a:srgbClr val="E65767"/>
        </a:hlink>
        <a:folHlink>
          <a:srgbClr val="F7941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com Template - Oct 2007">
  <a:themeElements>
    <a:clrScheme name="1_Ofcom Template - Oct 2007 1">
      <a:dk1>
        <a:srgbClr val="642566"/>
      </a:dk1>
      <a:lt1>
        <a:srgbClr val="FFFFFF"/>
      </a:lt1>
      <a:dk2>
        <a:srgbClr val="642566"/>
      </a:dk2>
      <a:lt2>
        <a:srgbClr val="EAEAEA"/>
      </a:lt2>
      <a:accent1>
        <a:srgbClr val="642566"/>
      </a:accent1>
      <a:accent2>
        <a:srgbClr val="A9CF38"/>
      </a:accent2>
      <a:accent3>
        <a:srgbClr val="FFFFFF"/>
      </a:accent3>
      <a:accent4>
        <a:srgbClr val="541E56"/>
      </a:accent4>
      <a:accent5>
        <a:srgbClr val="B8ACB8"/>
      </a:accent5>
      <a:accent6>
        <a:srgbClr val="99BB32"/>
      </a:accent6>
      <a:hlink>
        <a:srgbClr val="E65767"/>
      </a:hlink>
      <a:folHlink>
        <a:srgbClr val="F7941D"/>
      </a:folHlink>
    </a:clrScheme>
    <a:fontScheme name="1_Ofcom Template - Oct 2007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9050" cap="flat" cmpd="sng" algn="ctr">
          <a:solidFill>
            <a:srgbClr val="C90044"/>
          </a:solidFill>
          <a:prstDash val="solid"/>
          <a:round/>
          <a:headEnd type="none" w="med" len="med"/>
          <a:tailEnd type="triangle" w="lg" len="med"/>
        </a:ln>
        <a:effectLst/>
      </a:spPr>
      <a:bodyPr vert="horz" wrap="non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9050" cap="flat" cmpd="sng" algn="ctr">
          <a:solidFill>
            <a:srgbClr val="C90044"/>
          </a:solidFill>
          <a:prstDash val="solid"/>
          <a:round/>
          <a:headEnd type="none" w="med" len="med"/>
          <a:tailEnd type="triangle" w="lg" len="med"/>
        </a:ln>
        <a:effectLst/>
      </a:spPr>
      <a:bodyPr vert="horz" wrap="non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Ofcom Template - Oct 2007 1">
        <a:dk1>
          <a:srgbClr val="642566"/>
        </a:dk1>
        <a:lt1>
          <a:srgbClr val="FFFFFF"/>
        </a:lt1>
        <a:dk2>
          <a:srgbClr val="642566"/>
        </a:dk2>
        <a:lt2>
          <a:srgbClr val="EAEAEA"/>
        </a:lt2>
        <a:accent1>
          <a:srgbClr val="642566"/>
        </a:accent1>
        <a:accent2>
          <a:srgbClr val="A9CF38"/>
        </a:accent2>
        <a:accent3>
          <a:srgbClr val="FFFFFF"/>
        </a:accent3>
        <a:accent4>
          <a:srgbClr val="541E56"/>
        </a:accent4>
        <a:accent5>
          <a:srgbClr val="B8ACB8"/>
        </a:accent5>
        <a:accent6>
          <a:srgbClr val="99BB32"/>
        </a:accent6>
        <a:hlink>
          <a:srgbClr val="E65767"/>
        </a:hlink>
        <a:folHlink>
          <a:srgbClr val="F7941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Ofcom Template - Oct 2007">
  <a:themeElements>
    <a:clrScheme name="2_Ofcom Template - Oct 2007 1">
      <a:dk1>
        <a:srgbClr val="642566"/>
      </a:dk1>
      <a:lt1>
        <a:srgbClr val="FFFFFF"/>
      </a:lt1>
      <a:dk2>
        <a:srgbClr val="642566"/>
      </a:dk2>
      <a:lt2>
        <a:srgbClr val="EAEAEA"/>
      </a:lt2>
      <a:accent1>
        <a:srgbClr val="642566"/>
      </a:accent1>
      <a:accent2>
        <a:srgbClr val="A9CF38"/>
      </a:accent2>
      <a:accent3>
        <a:srgbClr val="FFFFFF"/>
      </a:accent3>
      <a:accent4>
        <a:srgbClr val="541E56"/>
      </a:accent4>
      <a:accent5>
        <a:srgbClr val="B8ACB8"/>
      </a:accent5>
      <a:accent6>
        <a:srgbClr val="99BB32"/>
      </a:accent6>
      <a:hlink>
        <a:srgbClr val="E65767"/>
      </a:hlink>
      <a:folHlink>
        <a:srgbClr val="F7941D"/>
      </a:folHlink>
    </a:clrScheme>
    <a:fontScheme name="2_Ofcom Template - Oct 2007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9050" cap="flat" cmpd="sng" algn="ctr">
          <a:solidFill>
            <a:srgbClr val="C90044"/>
          </a:solidFill>
          <a:prstDash val="solid"/>
          <a:round/>
          <a:headEnd type="none" w="med" len="med"/>
          <a:tailEnd type="triangle" w="lg" len="med"/>
        </a:ln>
        <a:effectLst/>
      </a:spPr>
      <a:bodyPr vert="horz" wrap="non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9050" cap="flat" cmpd="sng" algn="ctr">
          <a:solidFill>
            <a:srgbClr val="C90044"/>
          </a:solidFill>
          <a:prstDash val="solid"/>
          <a:round/>
          <a:headEnd type="none" w="med" len="med"/>
          <a:tailEnd type="triangle" w="lg" len="med"/>
        </a:ln>
        <a:effectLst/>
      </a:spPr>
      <a:bodyPr vert="horz" wrap="non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2_Ofcom Template - Oct 2007 1">
        <a:dk1>
          <a:srgbClr val="642566"/>
        </a:dk1>
        <a:lt1>
          <a:srgbClr val="FFFFFF"/>
        </a:lt1>
        <a:dk2>
          <a:srgbClr val="642566"/>
        </a:dk2>
        <a:lt2>
          <a:srgbClr val="EAEAEA"/>
        </a:lt2>
        <a:accent1>
          <a:srgbClr val="642566"/>
        </a:accent1>
        <a:accent2>
          <a:srgbClr val="A9CF38"/>
        </a:accent2>
        <a:accent3>
          <a:srgbClr val="FFFFFF"/>
        </a:accent3>
        <a:accent4>
          <a:srgbClr val="541E56"/>
        </a:accent4>
        <a:accent5>
          <a:srgbClr val="B8ACB8"/>
        </a:accent5>
        <a:accent6>
          <a:srgbClr val="99BB32"/>
        </a:accent6>
        <a:hlink>
          <a:srgbClr val="E65767"/>
        </a:hlink>
        <a:folHlink>
          <a:srgbClr val="F7941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Ofcom Template - Oct 2007">
  <a:themeElements>
    <a:clrScheme name="3_Ofcom Template - Oct 2007 1">
      <a:dk1>
        <a:srgbClr val="642566"/>
      </a:dk1>
      <a:lt1>
        <a:srgbClr val="FFFFFF"/>
      </a:lt1>
      <a:dk2>
        <a:srgbClr val="642566"/>
      </a:dk2>
      <a:lt2>
        <a:srgbClr val="EAEAEA"/>
      </a:lt2>
      <a:accent1>
        <a:srgbClr val="642566"/>
      </a:accent1>
      <a:accent2>
        <a:srgbClr val="A9CF38"/>
      </a:accent2>
      <a:accent3>
        <a:srgbClr val="FFFFFF"/>
      </a:accent3>
      <a:accent4>
        <a:srgbClr val="541E56"/>
      </a:accent4>
      <a:accent5>
        <a:srgbClr val="B8ACB8"/>
      </a:accent5>
      <a:accent6>
        <a:srgbClr val="99BB32"/>
      </a:accent6>
      <a:hlink>
        <a:srgbClr val="E65767"/>
      </a:hlink>
      <a:folHlink>
        <a:srgbClr val="F7941D"/>
      </a:folHlink>
    </a:clrScheme>
    <a:fontScheme name="3_Ofcom Template - Oct 2007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9050" cap="flat" cmpd="sng" algn="ctr">
          <a:solidFill>
            <a:srgbClr val="C90044"/>
          </a:solidFill>
          <a:prstDash val="solid"/>
          <a:round/>
          <a:headEnd type="none" w="med" len="med"/>
          <a:tailEnd type="triangle" w="lg" len="med"/>
        </a:ln>
        <a:effectLst/>
      </a:spPr>
      <a:bodyPr vert="horz" wrap="non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9050" cap="flat" cmpd="sng" algn="ctr">
          <a:solidFill>
            <a:srgbClr val="C90044"/>
          </a:solidFill>
          <a:prstDash val="solid"/>
          <a:round/>
          <a:headEnd type="none" w="med" len="med"/>
          <a:tailEnd type="triangle" w="lg" len="med"/>
        </a:ln>
        <a:effectLst/>
      </a:spPr>
      <a:bodyPr vert="horz" wrap="non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3_Ofcom Template - Oct 2007 1">
        <a:dk1>
          <a:srgbClr val="642566"/>
        </a:dk1>
        <a:lt1>
          <a:srgbClr val="FFFFFF"/>
        </a:lt1>
        <a:dk2>
          <a:srgbClr val="642566"/>
        </a:dk2>
        <a:lt2>
          <a:srgbClr val="EAEAEA"/>
        </a:lt2>
        <a:accent1>
          <a:srgbClr val="642566"/>
        </a:accent1>
        <a:accent2>
          <a:srgbClr val="A9CF38"/>
        </a:accent2>
        <a:accent3>
          <a:srgbClr val="FFFFFF"/>
        </a:accent3>
        <a:accent4>
          <a:srgbClr val="541E56"/>
        </a:accent4>
        <a:accent5>
          <a:srgbClr val="B8ACB8"/>
        </a:accent5>
        <a:accent6>
          <a:srgbClr val="99BB32"/>
        </a:accent6>
        <a:hlink>
          <a:srgbClr val="E65767"/>
        </a:hlink>
        <a:folHlink>
          <a:srgbClr val="F7941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Ofcom Template - Oct 2007">
  <a:themeElements>
    <a:clrScheme name="4_Ofcom Template - Oct 2007 1">
      <a:dk1>
        <a:srgbClr val="642566"/>
      </a:dk1>
      <a:lt1>
        <a:srgbClr val="FFFFFF"/>
      </a:lt1>
      <a:dk2>
        <a:srgbClr val="642566"/>
      </a:dk2>
      <a:lt2>
        <a:srgbClr val="EAEAEA"/>
      </a:lt2>
      <a:accent1>
        <a:srgbClr val="642566"/>
      </a:accent1>
      <a:accent2>
        <a:srgbClr val="A9CF38"/>
      </a:accent2>
      <a:accent3>
        <a:srgbClr val="FFFFFF"/>
      </a:accent3>
      <a:accent4>
        <a:srgbClr val="541E56"/>
      </a:accent4>
      <a:accent5>
        <a:srgbClr val="B8ACB8"/>
      </a:accent5>
      <a:accent6>
        <a:srgbClr val="99BB32"/>
      </a:accent6>
      <a:hlink>
        <a:srgbClr val="E65767"/>
      </a:hlink>
      <a:folHlink>
        <a:srgbClr val="F7941D"/>
      </a:folHlink>
    </a:clrScheme>
    <a:fontScheme name="4_Ofcom Template - Oct 2007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9050" cap="flat" cmpd="sng" algn="ctr">
          <a:solidFill>
            <a:srgbClr val="C90044"/>
          </a:solidFill>
          <a:prstDash val="solid"/>
          <a:round/>
          <a:headEnd type="none" w="med" len="med"/>
          <a:tailEnd type="triangle" w="lg" len="med"/>
        </a:ln>
        <a:effectLst/>
      </a:spPr>
      <a:bodyPr vert="horz" wrap="non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9050" cap="flat" cmpd="sng" algn="ctr">
          <a:solidFill>
            <a:srgbClr val="C90044"/>
          </a:solidFill>
          <a:prstDash val="solid"/>
          <a:round/>
          <a:headEnd type="none" w="med" len="med"/>
          <a:tailEnd type="triangle" w="lg" len="med"/>
        </a:ln>
        <a:effectLst/>
      </a:spPr>
      <a:bodyPr vert="horz" wrap="non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4_Ofcom Template - Oct 2007 1">
        <a:dk1>
          <a:srgbClr val="642566"/>
        </a:dk1>
        <a:lt1>
          <a:srgbClr val="FFFFFF"/>
        </a:lt1>
        <a:dk2>
          <a:srgbClr val="642566"/>
        </a:dk2>
        <a:lt2>
          <a:srgbClr val="EAEAEA"/>
        </a:lt2>
        <a:accent1>
          <a:srgbClr val="642566"/>
        </a:accent1>
        <a:accent2>
          <a:srgbClr val="A9CF38"/>
        </a:accent2>
        <a:accent3>
          <a:srgbClr val="FFFFFF"/>
        </a:accent3>
        <a:accent4>
          <a:srgbClr val="541E56"/>
        </a:accent4>
        <a:accent5>
          <a:srgbClr val="B8ACB8"/>
        </a:accent5>
        <a:accent6>
          <a:srgbClr val="99BB32"/>
        </a:accent6>
        <a:hlink>
          <a:srgbClr val="E65767"/>
        </a:hlink>
        <a:folHlink>
          <a:srgbClr val="F7941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Ofcom Template - Oct 2007">
  <a:themeElements>
    <a:clrScheme name="5_Ofcom Template - Oct 2007 1">
      <a:dk1>
        <a:srgbClr val="642566"/>
      </a:dk1>
      <a:lt1>
        <a:srgbClr val="FFFFFF"/>
      </a:lt1>
      <a:dk2>
        <a:srgbClr val="642566"/>
      </a:dk2>
      <a:lt2>
        <a:srgbClr val="EAEAEA"/>
      </a:lt2>
      <a:accent1>
        <a:srgbClr val="642566"/>
      </a:accent1>
      <a:accent2>
        <a:srgbClr val="A9CF38"/>
      </a:accent2>
      <a:accent3>
        <a:srgbClr val="FFFFFF"/>
      </a:accent3>
      <a:accent4>
        <a:srgbClr val="541E56"/>
      </a:accent4>
      <a:accent5>
        <a:srgbClr val="B8ACB8"/>
      </a:accent5>
      <a:accent6>
        <a:srgbClr val="99BB32"/>
      </a:accent6>
      <a:hlink>
        <a:srgbClr val="E65767"/>
      </a:hlink>
      <a:folHlink>
        <a:srgbClr val="F7941D"/>
      </a:folHlink>
    </a:clrScheme>
    <a:fontScheme name="5_Ofcom Template - Oct 2007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9050" cap="flat" cmpd="sng" algn="ctr">
          <a:solidFill>
            <a:srgbClr val="C90044"/>
          </a:solidFill>
          <a:prstDash val="solid"/>
          <a:round/>
          <a:headEnd type="none" w="med" len="med"/>
          <a:tailEnd type="triangle" w="lg" len="med"/>
        </a:ln>
        <a:effectLst/>
      </a:spPr>
      <a:bodyPr vert="horz" wrap="non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9050" cap="flat" cmpd="sng" algn="ctr">
          <a:solidFill>
            <a:srgbClr val="C90044"/>
          </a:solidFill>
          <a:prstDash val="solid"/>
          <a:round/>
          <a:headEnd type="none" w="med" len="med"/>
          <a:tailEnd type="triangle" w="lg" len="med"/>
        </a:ln>
        <a:effectLst/>
      </a:spPr>
      <a:bodyPr vert="horz" wrap="non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5_Ofcom Template - Oct 2007 1">
        <a:dk1>
          <a:srgbClr val="642566"/>
        </a:dk1>
        <a:lt1>
          <a:srgbClr val="FFFFFF"/>
        </a:lt1>
        <a:dk2>
          <a:srgbClr val="642566"/>
        </a:dk2>
        <a:lt2>
          <a:srgbClr val="EAEAEA"/>
        </a:lt2>
        <a:accent1>
          <a:srgbClr val="642566"/>
        </a:accent1>
        <a:accent2>
          <a:srgbClr val="A9CF38"/>
        </a:accent2>
        <a:accent3>
          <a:srgbClr val="FFFFFF"/>
        </a:accent3>
        <a:accent4>
          <a:srgbClr val="541E56"/>
        </a:accent4>
        <a:accent5>
          <a:srgbClr val="B8ACB8"/>
        </a:accent5>
        <a:accent6>
          <a:srgbClr val="99BB32"/>
        </a:accent6>
        <a:hlink>
          <a:srgbClr val="E65767"/>
        </a:hlink>
        <a:folHlink>
          <a:srgbClr val="F7941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Ofcom Template - Oct 2007">
  <a:themeElements>
    <a:clrScheme name="5_Ofcom Template - Oct 2007 1">
      <a:dk1>
        <a:srgbClr val="642566"/>
      </a:dk1>
      <a:lt1>
        <a:srgbClr val="FFFFFF"/>
      </a:lt1>
      <a:dk2>
        <a:srgbClr val="642566"/>
      </a:dk2>
      <a:lt2>
        <a:srgbClr val="EAEAEA"/>
      </a:lt2>
      <a:accent1>
        <a:srgbClr val="642566"/>
      </a:accent1>
      <a:accent2>
        <a:srgbClr val="A9CF38"/>
      </a:accent2>
      <a:accent3>
        <a:srgbClr val="FFFFFF"/>
      </a:accent3>
      <a:accent4>
        <a:srgbClr val="541E56"/>
      </a:accent4>
      <a:accent5>
        <a:srgbClr val="B8ACB8"/>
      </a:accent5>
      <a:accent6>
        <a:srgbClr val="99BB32"/>
      </a:accent6>
      <a:hlink>
        <a:srgbClr val="E65767"/>
      </a:hlink>
      <a:folHlink>
        <a:srgbClr val="F7941D"/>
      </a:folHlink>
    </a:clrScheme>
    <a:fontScheme name="5_Ofcom Template - Oct 2007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9050" cap="flat" cmpd="sng" algn="ctr">
          <a:solidFill>
            <a:srgbClr val="C90044"/>
          </a:solidFill>
          <a:prstDash val="solid"/>
          <a:round/>
          <a:headEnd type="none" w="med" len="med"/>
          <a:tailEnd type="triangle" w="lg" len="med"/>
        </a:ln>
        <a:effectLst/>
      </a:spPr>
      <a:bodyPr vert="horz" wrap="non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9050" cap="flat" cmpd="sng" algn="ctr">
          <a:solidFill>
            <a:srgbClr val="C90044"/>
          </a:solidFill>
          <a:prstDash val="solid"/>
          <a:round/>
          <a:headEnd type="none" w="med" len="med"/>
          <a:tailEnd type="triangle" w="lg" len="med"/>
        </a:ln>
        <a:effectLst/>
      </a:spPr>
      <a:bodyPr vert="horz" wrap="non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5_Ofcom Template - Oct 2007 1">
        <a:dk1>
          <a:srgbClr val="642566"/>
        </a:dk1>
        <a:lt1>
          <a:srgbClr val="FFFFFF"/>
        </a:lt1>
        <a:dk2>
          <a:srgbClr val="642566"/>
        </a:dk2>
        <a:lt2>
          <a:srgbClr val="EAEAEA"/>
        </a:lt2>
        <a:accent1>
          <a:srgbClr val="642566"/>
        </a:accent1>
        <a:accent2>
          <a:srgbClr val="A9CF38"/>
        </a:accent2>
        <a:accent3>
          <a:srgbClr val="FFFFFF"/>
        </a:accent3>
        <a:accent4>
          <a:srgbClr val="541E56"/>
        </a:accent4>
        <a:accent5>
          <a:srgbClr val="B8ACB8"/>
        </a:accent5>
        <a:accent6>
          <a:srgbClr val="99BB32"/>
        </a:accent6>
        <a:hlink>
          <a:srgbClr val="E65767"/>
        </a:hlink>
        <a:folHlink>
          <a:srgbClr val="F7941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Ofcom</Template>
  <TotalTime>11690</TotalTime>
  <Words>697</Words>
  <Application>Microsoft Office PowerPoint</Application>
  <PresentationFormat>Custom</PresentationFormat>
  <Paragraphs>107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7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Ofcom</vt:lpstr>
      <vt:lpstr>1_Ofcom Template - Oct 2007</vt:lpstr>
      <vt:lpstr>2_Ofcom Template - Oct 2007</vt:lpstr>
      <vt:lpstr>3_Ofcom Template - Oct 2007</vt:lpstr>
      <vt:lpstr>4_Ofcom Template - Oct 2007</vt:lpstr>
      <vt:lpstr>5_Ofcom Template - Oct 2007</vt:lpstr>
      <vt:lpstr>6_Ofcom Template - Oct 2007</vt:lpstr>
      <vt:lpstr>GNP - Out of Hours – Pre Order Request Process (OOH-POR) Direct Port only </vt:lpstr>
      <vt:lpstr>GNP - Out of Hours – Pre Order Request Process (OOH-POR) Subsequent Port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UC01: Set-Up CP</dc:title>
  <dc:creator>Hayes, Leon</dc:creator>
  <cp:lastModifiedBy>jim.reilly</cp:lastModifiedBy>
  <cp:revision>800</cp:revision>
  <dcterms:created xsi:type="dcterms:W3CDTF">2011-02-01T17:20:10Z</dcterms:created>
  <dcterms:modified xsi:type="dcterms:W3CDTF">2015-07-08T16:01:28Z</dcterms:modified>
</cp:coreProperties>
</file>